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630dcb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630dcb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630dcb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630dcb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630dcbc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630dcbc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7630dcbc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7630dcbc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7630dcbc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7630dcbc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7630dcbc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7630dcbc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D2B5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Bootcamp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Pengertian Pipes di Angular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Definisi:</a:t>
            </a:r>
            <a:r>
              <a:rPr lang="en"/>
              <a:t> Pipes adalah fitur Angular yang digunakan untuk memformat data sebelum ditampilkan ke pengguna.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Fungsi:</a:t>
            </a:r>
            <a:r>
              <a:rPr lang="en"/>
              <a:t> Pipes memungkinkan kita untuk mengubah data seperti angka, tanggal, atau teks tanpa mengubah logika di komponen.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Jenis-jenis Pipes di Angular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Built-in Pipes:</a:t>
            </a:r>
            <a:r>
              <a:rPr lang="en"/>
              <a:t> Pipes bawaan yang disediakan oleh Angular.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Contoh: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DatePipe</a:t>
            </a:r>
            <a:r>
              <a:rPr lang="en"/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UpperCasePipe</a:t>
            </a:r>
            <a:r>
              <a:rPr lang="en"/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LowerCasePipe</a:t>
            </a:r>
            <a:r>
              <a:rPr lang="en"/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CurrencyPipe</a:t>
            </a:r>
            <a:r>
              <a:rPr lang="en"/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PercentPipe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Custom Pipes:</a:t>
            </a:r>
            <a:r>
              <a:rPr lang="en"/>
              <a:t> Pipes yang dapat dibuat sendiri sesuai kebutuhan untuk memformat data secara spesifik.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Penggunaan DatePipe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Contoh: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&lt;p&gt;Tanggal: {{ today | date:'fullDate' }}&lt;/p&gt;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Hasil:</a:t>
            </a:r>
            <a:r>
              <a:rPr lang="en"/>
              <a:t> Menampilkan tanggal dengan format lengkap.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Penggunaan </a:t>
            </a:r>
            <a:r>
              <a:rPr lang="en"/>
              <a:t>UpperCasePipe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Contoh: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&lt;p&gt;Nama: {{ username | uppercase }}&lt;/p&gt;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Hasil: </a:t>
            </a:r>
            <a:r>
              <a:rPr lang="en"/>
              <a:t>Mengubah teks menjadi huruf besar.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Penggunaan </a:t>
            </a:r>
            <a:r>
              <a:rPr lang="en"/>
              <a:t>CurrencyPipe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Contoh: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&lt;p&gt;Harga: {{ price | currency:'USD' }}&lt;/p&gt;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Hasil: </a:t>
            </a:r>
            <a:r>
              <a:rPr lang="en"/>
              <a:t>Menampilkan harga dalam format mata uang USD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Pipes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Pengertian:</a:t>
            </a:r>
            <a:r>
              <a:rPr lang="en"/>
              <a:t> Pipes yang dibuat untuk memformat data yang tidak disediakan oleh pipes bawaan Angular.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Langkah Pembuatan: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Gunakan decorator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@Pipe</a:t>
            </a:r>
            <a:r>
              <a:rPr lang="en"/>
              <a:t> untuk mendefinisikan custom pipe.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Hasil:</a:t>
            </a:r>
            <a:r>
              <a:rPr lang="en"/>
              <a:t> Teks akan ditampilkan dalam urutan terbalik.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273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2945515"/>
            <a:ext cx="5719501" cy="173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