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AA78D6-C81B-40D1-9D28-45EED8872F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0B583-F6EC-4A69-922A-53B0DA628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 </a:t>
            </a:r>
            <a:r>
              <a:rPr lang="en-US" altLang="zh-CN" dirty="0" err="1"/>
              <a:t>Jigang</a:t>
            </a:r>
            <a:r>
              <a:rPr lang="en-US" altLang="zh-CN" dirty="0"/>
              <a:t> RC6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3E858A-20E6-4A99-9961-CCD15F3B9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Wang,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65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CCD33-5C12-4372-A827-A20F2D4A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B2B59-7E2A-4A87-BECB-5AC11469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 5: Generate an ASCII art in C</a:t>
            </a:r>
          </a:p>
          <a:p>
            <a:r>
              <a:rPr lang="en-US" altLang="zh-CN" dirty="0"/>
              <a:t>Whole C Program: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14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08E73-87B8-432B-AFCF-C8F4AC3B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– The lowest high-level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6BF43-F611-42EC-81BB-EA078EB3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is:</a:t>
            </a:r>
          </a:p>
          <a:p>
            <a:pPr lvl="1"/>
            <a:r>
              <a:rPr lang="en-US" altLang="zh-CN" dirty="0"/>
              <a:t>A high-level language</a:t>
            </a:r>
          </a:p>
          <a:p>
            <a:pPr lvl="1"/>
            <a:r>
              <a:rPr lang="en-US" altLang="zh-CN" dirty="0"/>
              <a:t>A compiling language</a:t>
            </a:r>
          </a:p>
          <a:p>
            <a:pPr lvl="1"/>
            <a:r>
              <a:rPr lang="en-US" altLang="zh-CN" dirty="0"/>
              <a:t>A language that could access the lowest structures of computer</a:t>
            </a:r>
          </a:p>
          <a:p>
            <a:pPr lvl="1"/>
            <a:r>
              <a:rPr lang="en-US" altLang="zh-CN" dirty="0"/>
              <a:t>One of the fastest languages</a:t>
            </a:r>
          </a:p>
          <a:p>
            <a:pPr lvl="1"/>
            <a:r>
              <a:rPr lang="en-US" altLang="zh-CN" dirty="0"/>
              <a:t>The key to Computer Science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5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2C0D4-D09D-4C16-A16C-6290211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 and Unix 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8C06-26DF-4E95-BBDF-CD1D758F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 CC, or GCC is one of the best and open-source C compiler in the world. You can even read the source code on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Unix, a kind of operating system (OS), which is extremely suitable for programming. For example, MAX OS and Android are both Unix-like OS.</a:t>
            </a:r>
          </a:p>
          <a:p>
            <a:r>
              <a:rPr lang="en-US" altLang="zh-CN" dirty="0"/>
              <a:t>Linux, an open-source Unix-like OS, and is used in almost any software companies and internet services.</a:t>
            </a:r>
          </a:p>
          <a:p>
            <a:endParaRPr lang="en-US" altLang="zh-CN" dirty="0"/>
          </a:p>
          <a:p>
            <a:r>
              <a:rPr lang="en-US" altLang="zh-CN" dirty="0"/>
              <a:t>GCC is a compiler on Unix OS, but </a:t>
            </a:r>
            <a:r>
              <a:rPr lang="en-US" altLang="zh-CN" dirty="0" err="1"/>
              <a:t>Winodws</a:t>
            </a:r>
            <a:r>
              <a:rPr lang="en-US" altLang="zh-CN" dirty="0"/>
              <a:t> is not Unix-like OS, how can we use GCC on it?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94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E2AD9-439B-495E-92EA-956FD0F3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MINGW and WSL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30C80-A9F0-4F9C-B295-7BA91CB1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MINGW is officially called Minimalist GNU for Windows, it includes the compilation of almost all GNU software on Windows OS, including GCC and G++.</a:t>
            </a:r>
          </a:p>
          <a:p>
            <a:r>
              <a:rPr lang="en-US" altLang="zh-CN" dirty="0"/>
              <a:t>WSL, the Windows subsystem for Linux, can enable us to run Linux apps on Windows OS, including GCC and other GNU software.</a:t>
            </a:r>
          </a:p>
          <a:p>
            <a:r>
              <a:rPr lang="en-US" altLang="zh-CN" dirty="0"/>
              <a:t>For Windows users, we could use these open-source software to compile C program.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56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72DB-268B-4D19-805C-AA43896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NOT Visual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26C00-6BA2-48EC-A562-ACC5E3C2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 is a complicated IDE and Compiler for Windows OS. It includes a powerful C compiler VC, and it can also compile C++ program.</a:t>
            </a:r>
          </a:p>
          <a:p>
            <a:r>
              <a:rPr lang="en-US" altLang="zh-CN" dirty="0"/>
              <a:t>It is modified to fit Windows OS, so the C libraries for VC and VC++ is not original standard libraries, which will cause inconvenience in cross-platform program development.</a:t>
            </a:r>
          </a:p>
          <a:p>
            <a:r>
              <a:rPr lang="en-US" altLang="zh-CN" dirty="0"/>
              <a:t>JOJ, our testament server is based on Linux OS, and some of the C programs based on VC is not runnable and may cause huge deduction.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12149-56AB-454F-B143-3F0D4A7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GCC?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D194E-6713-40C7-A852-BFAD15E6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GCC could be accessed through terminal in Unix OS, or </a:t>
            </a:r>
            <a:r>
              <a:rPr lang="en-US" altLang="zh-CN" dirty="0" err="1"/>
              <a:t>cmd</a:t>
            </a:r>
            <a:r>
              <a:rPr lang="en-US" altLang="zh-CN" dirty="0"/>
              <a:t> in windows.</a:t>
            </a:r>
          </a:p>
          <a:p>
            <a:endParaRPr lang="en-US" altLang="zh-CN" dirty="0"/>
          </a:p>
          <a:p>
            <a:r>
              <a:rPr lang="en-US" altLang="zh-CN" dirty="0"/>
              <a:t>Basic command for GCC is: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$(dependencies) –o $(target) $(CCFLAGS)</a:t>
            </a:r>
          </a:p>
        </p:txBody>
      </p:sp>
    </p:spTree>
    <p:extLst>
      <p:ext uri="{BB962C8B-B14F-4D97-AF65-F5344CB8AC3E}">
        <p14:creationId xmlns:p14="http://schemas.microsoft.com/office/powerpoint/2010/main" val="154642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73621-2372-42D2-9663-FA063734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GCC?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A9FFD-A472-4568-B832-508F65A0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$(dependencies) – includes all </a:t>
            </a:r>
            <a:r>
              <a:rPr lang="en-US" altLang="zh-CN" dirty="0">
                <a:solidFill>
                  <a:srgbClr val="FF0000"/>
                </a:solidFill>
              </a:rPr>
              <a:t>.c</a:t>
            </a:r>
            <a:r>
              <a:rPr lang="en-US" altLang="zh-CN" dirty="0">
                <a:solidFill>
                  <a:schemeClr val="tx1"/>
                </a:solidFill>
              </a:rPr>
              <a:t> files that you needs for your program, the </a:t>
            </a:r>
            <a:r>
              <a:rPr lang="en-US" altLang="zh-CN" dirty="0">
                <a:solidFill>
                  <a:schemeClr val="accent6"/>
                </a:solidFill>
              </a:rPr>
              <a:t>linker</a:t>
            </a:r>
            <a:r>
              <a:rPr lang="en-US" altLang="zh-CN" dirty="0">
                <a:solidFill>
                  <a:schemeClr val="tx1"/>
                </a:solidFill>
              </a:rPr>
              <a:t> will link all the object files after the </a:t>
            </a:r>
            <a:r>
              <a:rPr lang="en-US" altLang="zh-CN" dirty="0">
                <a:solidFill>
                  <a:schemeClr val="accent6"/>
                </a:solidFill>
              </a:rPr>
              <a:t>compiler </a:t>
            </a:r>
            <a:r>
              <a:rPr lang="en-US" altLang="zh-CN" dirty="0">
                <a:solidFill>
                  <a:schemeClr val="tx1"/>
                </a:solidFill>
              </a:rPr>
              <a:t>compiles then one by one.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$(CCFLAGS) – the flags that you need for your compiling and linking.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lm</a:t>
            </a:r>
            <a:r>
              <a:rPr lang="en-US" altLang="zh-CN" dirty="0">
                <a:solidFill>
                  <a:schemeClr val="tx1"/>
                </a:solidFill>
              </a:rPr>
              <a:t>: link math library (a must when you use #include &lt;</a:t>
            </a:r>
            <a:r>
              <a:rPr lang="en-US" altLang="zh-CN" dirty="0" err="1">
                <a:solidFill>
                  <a:schemeClr val="tx1"/>
                </a:solidFill>
              </a:rPr>
              <a:t>math.h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-Wall: show all warnings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Werror</a:t>
            </a:r>
            <a:r>
              <a:rPr lang="en-US" altLang="zh-CN" dirty="0">
                <a:solidFill>
                  <a:schemeClr val="tx1"/>
                </a:solidFill>
              </a:rPr>
              <a:t>: show warnings as errors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-c: compile to object files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4D09-7B16-4603-A983-4BA5F8CD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OS and terminal/shell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D584B-61FD-4BFC-B831-09697FCF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important and convenient to operate in shell environment, with many quick operation commands available.</a:t>
            </a:r>
          </a:p>
          <a:p>
            <a:r>
              <a:rPr lang="en-US" altLang="zh-CN" dirty="0"/>
              <a:t>Basic commands:</a:t>
            </a:r>
          </a:p>
          <a:p>
            <a:pPr lvl="1"/>
            <a:r>
              <a:rPr lang="en-US" altLang="zh-CN" dirty="0"/>
              <a:t>cd: Change directory</a:t>
            </a:r>
          </a:p>
          <a:p>
            <a:pPr lvl="1"/>
            <a:r>
              <a:rPr lang="en-US" altLang="zh-CN" dirty="0" err="1"/>
              <a:t>pwd</a:t>
            </a:r>
            <a:r>
              <a:rPr lang="en-US" altLang="zh-CN" dirty="0"/>
              <a:t>: Show the current directory</a:t>
            </a:r>
          </a:p>
          <a:p>
            <a:pPr lvl="1"/>
            <a:r>
              <a:rPr lang="en-US" altLang="zh-CN" dirty="0"/>
              <a:t>ls: List the files and directories in the current directory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: Create a directory</a:t>
            </a:r>
          </a:p>
          <a:p>
            <a:pPr lvl="1"/>
            <a:r>
              <a:rPr lang="en-US" altLang="zh-CN" dirty="0"/>
              <a:t>rm: Remove a file (if you want to remove a directory, use rm –r)</a:t>
            </a:r>
          </a:p>
          <a:p>
            <a:pPr lvl="1"/>
            <a:r>
              <a:rPr lang="en-US" altLang="zh-CN" dirty="0"/>
              <a:t>mv: Move a file to a directory/file (if you want to move a directory, use mv –r)</a:t>
            </a:r>
          </a:p>
          <a:p>
            <a:pPr lvl="1"/>
            <a:r>
              <a:rPr lang="en-US" altLang="zh-CN" dirty="0"/>
              <a:t>cp: </a:t>
            </a:r>
            <a:r>
              <a:rPr lang="en-US" altLang="zh-CN" dirty="0" err="1"/>
              <a:t>Copty</a:t>
            </a:r>
            <a:r>
              <a:rPr lang="en-US" altLang="zh-CN" dirty="0"/>
              <a:t> a file to a directory/file</a:t>
            </a:r>
          </a:p>
        </p:txBody>
      </p:sp>
    </p:spTree>
    <p:extLst>
      <p:ext uri="{BB962C8B-B14F-4D97-AF65-F5344CB8AC3E}">
        <p14:creationId xmlns:p14="http://schemas.microsoft.com/office/powerpoint/2010/main" val="349659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EFEE3-2EE7-4E08-BD65-C782E069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OS and terminal/shell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2C59-2A5D-4C51-963A-74ACEBA8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Vim, a light-weight, fast and convenient text editor in Unix OX.</a:t>
            </a:r>
          </a:p>
          <a:p>
            <a:r>
              <a:rPr lang="en-US" altLang="zh-CN" dirty="0"/>
              <a:t>Basic commands (in command mode):</a:t>
            </a:r>
          </a:p>
          <a:p>
            <a:pPr lvl="1"/>
            <a:r>
              <a:rPr lang="en-US" altLang="zh-CN" dirty="0"/>
              <a:t>i: Switch to insert mode</a:t>
            </a:r>
          </a:p>
          <a:p>
            <a:pPr lvl="1"/>
            <a:r>
              <a:rPr lang="en-US" altLang="zh-CN" dirty="0"/>
              <a:t>:q: exit without saving (if the file is edited, use :q!)</a:t>
            </a:r>
          </a:p>
          <a:p>
            <a:pPr lvl="1"/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: save and exit</a:t>
            </a:r>
          </a:p>
          <a:p>
            <a:pPr lvl="1"/>
            <a:r>
              <a:rPr lang="en-US" altLang="zh-CN" dirty="0"/>
              <a:t>ZZ: save and exit</a:t>
            </a:r>
          </a:p>
          <a:p>
            <a:pPr lvl="1"/>
            <a:r>
              <a:rPr lang="en-US" altLang="zh-CN" dirty="0"/>
              <a:t>o: create a new line and </a:t>
            </a:r>
            <a:r>
              <a:rPr lang="en-US" altLang="zh-CN" dirty="0" err="1"/>
              <a:t>seitch</a:t>
            </a:r>
            <a:r>
              <a:rPr lang="en-US" altLang="zh-CN" dirty="0"/>
              <a:t> to insert mode</a:t>
            </a:r>
          </a:p>
          <a:p>
            <a:pPr lvl="1"/>
            <a:r>
              <a:rPr lang="en-US" altLang="zh-CN" dirty="0"/>
              <a:t>h/j/k/l: the same as right/down/up/left</a:t>
            </a:r>
          </a:p>
          <a:p>
            <a:pPr lvl="1"/>
            <a:r>
              <a:rPr lang="en-US" altLang="zh-CN" dirty="0"/>
              <a:t>dd: delete and copy a line</a:t>
            </a:r>
          </a:p>
          <a:p>
            <a:pPr lvl="1"/>
            <a:r>
              <a:rPr lang="en-US" altLang="zh-CN" dirty="0" err="1"/>
              <a:t>yy</a:t>
            </a:r>
            <a:r>
              <a:rPr lang="en-US" altLang="zh-CN" dirty="0"/>
              <a:t>: copy a 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835E-D2CF-4BB9-A78F-DE899B4A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OS and terminal/shell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7AD89-15F8-4F02-AEA7-F5A709C8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Vim, a light-weight, fast and convenient text editor in Unix OX.</a:t>
            </a:r>
          </a:p>
          <a:p>
            <a:r>
              <a:rPr lang="en-US" altLang="zh-CN" dirty="0"/>
              <a:t>Basic commands (in command mode):</a:t>
            </a:r>
          </a:p>
          <a:p>
            <a:pPr lvl="1"/>
            <a:r>
              <a:rPr lang="en-US" altLang="zh-CN" dirty="0"/>
              <a:t>p: paste the copied contents</a:t>
            </a:r>
          </a:p>
          <a:p>
            <a:pPr lvl="1"/>
            <a:r>
              <a:rPr lang="en-US" altLang="zh-CN" dirty="0"/>
              <a:t>x: delete and copy a character</a:t>
            </a:r>
          </a:p>
          <a:p>
            <a:pPr lvl="1"/>
            <a:r>
              <a:rPr lang="en-US" altLang="zh-CN" dirty="0"/>
              <a:t>(a number)command: execute a command for several times</a:t>
            </a:r>
          </a:p>
          <a:p>
            <a:pPr lvl="1"/>
            <a:r>
              <a:rPr lang="en-US" altLang="zh-CN" dirty="0"/>
              <a:t>.: run the command that is just used</a:t>
            </a:r>
          </a:p>
          <a:p>
            <a:pPr lvl="1"/>
            <a:r>
              <a:rPr lang="en-US" altLang="zh-CN" dirty="0"/>
              <a:t>/(some text): search for some text in the file</a:t>
            </a:r>
          </a:p>
          <a:p>
            <a:pPr lvl="1"/>
            <a:r>
              <a:rPr lang="en-US" altLang="zh-CN" dirty="0"/>
              <a:t>:%s/(some text)/(another text): replace all (some text) to (another text)</a:t>
            </a:r>
          </a:p>
          <a:p>
            <a:pPr lvl="1"/>
            <a:r>
              <a:rPr lang="en-US" altLang="zh-CN" dirty="0"/>
              <a:t>v: enter visual mode (you can make selections in this mode)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45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74765-EFF6-4D97-9477-A2C4672D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E8284-B41A-497D-9925-DBC682A5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 2: How to use loop in numeric calculations</a:t>
            </a:r>
          </a:p>
          <a:p>
            <a:r>
              <a:rPr lang="en-US" altLang="zh-CN" dirty="0"/>
              <a:t>Recall:</a:t>
            </a:r>
            <a:r>
              <a:rPr lang="zh-CN" altLang="en-US" dirty="0"/>
              <a:t> </a:t>
            </a:r>
            <a:r>
              <a:rPr lang="en-US" altLang="zh-CN" dirty="0"/>
              <a:t>RC1,</a:t>
            </a:r>
            <a:r>
              <a:rPr lang="zh-CN" altLang="en-US" dirty="0"/>
              <a:t> </a:t>
            </a:r>
            <a:r>
              <a:rPr lang="en-US" altLang="zh-CN" dirty="0"/>
              <a:t>separate digits, length of number</a:t>
            </a:r>
          </a:p>
          <a:p>
            <a:r>
              <a:rPr lang="en-US" altLang="zh-CN" dirty="0"/>
              <a:t>We can do digit calculations easily by combining these algorithms</a:t>
            </a:r>
          </a:p>
          <a:p>
            <a:endParaRPr lang="en-US" altLang="zh-CN" dirty="0"/>
          </a:p>
          <a:p>
            <a:r>
              <a:rPr lang="en-US" altLang="zh-CN" dirty="0"/>
              <a:t>How to improve?</a:t>
            </a:r>
          </a:p>
          <a:p>
            <a:r>
              <a:rPr lang="en-US" altLang="zh-CN" dirty="0"/>
              <a:t>Pre-test of unsatisfactory statements</a:t>
            </a:r>
          </a:p>
        </p:txBody>
      </p:sp>
    </p:spTree>
    <p:extLst>
      <p:ext uri="{BB962C8B-B14F-4D97-AF65-F5344CB8AC3E}">
        <p14:creationId xmlns:p14="http://schemas.microsoft.com/office/powerpoint/2010/main" val="23166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238EA-EE1C-44BF-A84F-FBA9AC88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D562-BEA4-4E51-8058-957AD4A7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IDE, integrated developing environment, is where we could edit our programs and do compilation and debugging as well.</a:t>
            </a:r>
          </a:p>
          <a:p>
            <a:r>
              <a:rPr lang="en-US" altLang="zh-CN" dirty="0"/>
              <a:t>Common C IDEs:</a:t>
            </a:r>
          </a:p>
          <a:p>
            <a:pPr lvl="1"/>
            <a:r>
              <a:rPr lang="en-US" altLang="zh-CN" dirty="0"/>
              <a:t>Visual Studio (Banned)</a:t>
            </a:r>
          </a:p>
          <a:p>
            <a:pPr lvl="1"/>
            <a:r>
              <a:rPr lang="en-US" altLang="zh-CN" dirty="0" err="1"/>
              <a:t>Clion</a:t>
            </a:r>
            <a:endParaRPr lang="en-US" altLang="zh-CN" dirty="0"/>
          </a:p>
          <a:p>
            <a:pPr lvl="1"/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Code::Blocks</a:t>
            </a:r>
          </a:p>
          <a:p>
            <a:pPr lvl="1"/>
            <a:r>
              <a:rPr lang="en-US" altLang="zh-CN" dirty="0" err="1"/>
              <a:t>Xcode</a:t>
            </a:r>
            <a:r>
              <a:rPr lang="en-US" altLang="zh-CN" dirty="0"/>
              <a:t> (Specialized for MAC)</a:t>
            </a:r>
          </a:p>
        </p:txBody>
      </p:sp>
    </p:spTree>
    <p:extLst>
      <p:ext uri="{BB962C8B-B14F-4D97-AF65-F5344CB8AC3E}">
        <p14:creationId xmlns:p14="http://schemas.microsoft.com/office/powerpoint/2010/main" val="112989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A6EA3-E55B-4B9A-8562-9E4E0215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21FB9-99C4-4947-BDA6-695C18E9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text editors could also work as IDEs:</a:t>
            </a:r>
          </a:p>
          <a:p>
            <a:pPr lvl="1"/>
            <a:r>
              <a:rPr lang="en-US" altLang="zh-CN" dirty="0"/>
              <a:t>Sublime Text</a:t>
            </a:r>
          </a:p>
          <a:p>
            <a:pPr lvl="1"/>
            <a:r>
              <a:rPr lang="en-US" altLang="zh-CN" dirty="0" err="1"/>
              <a:t>VSCode</a:t>
            </a:r>
            <a:endParaRPr lang="en-US" altLang="zh-CN" dirty="0"/>
          </a:p>
          <a:p>
            <a:pPr lvl="1"/>
            <a:r>
              <a:rPr lang="en-US" altLang="zh-CN" dirty="0"/>
              <a:t>Vim/</a:t>
            </a:r>
            <a:r>
              <a:rPr lang="en-US" altLang="zh-CN" dirty="0" err="1"/>
              <a:t>Emcas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9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F1E5CA-A37A-4F90-A212-88DA5C62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10" y="1510242"/>
            <a:ext cx="8596668" cy="1826581"/>
          </a:xfrm>
        </p:spPr>
        <p:txBody>
          <a:bodyPr/>
          <a:lstStyle/>
          <a:p>
            <a:pPr algn="ctr"/>
            <a:r>
              <a:rPr lang="en-US" altLang="zh-CN" dirty="0"/>
              <a:t>Thanks for your listening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6D5E6E-F786-4F41-8635-72CE021A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10" y="3336823"/>
            <a:ext cx="8596668" cy="860400"/>
          </a:xfrm>
        </p:spPr>
        <p:txBody>
          <a:bodyPr/>
          <a:lstStyle/>
          <a:p>
            <a:pPr algn="ctr"/>
            <a:r>
              <a:rPr lang="en-US" altLang="zh-CN" dirty="0"/>
              <a:t>If you have any questions, my OH will start soon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0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C622-DA0F-44ED-B44A-7BC3CB35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1269F-AC5E-4AAC-890A-7098ADDA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Question2: How to write this in C?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length:</a:t>
            </a:r>
          </a:p>
          <a:p>
            <a:pPr marL="400050" lvl="1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getDigitCount</a:t>
            </a:r>
            <a:r>
              <a:rPr lang="en-US" altLang="zh-CN" dirty="0"/>
              <a:t>(int x) {</a:t>
            </a:r>
          </a:p>
          <a:p>
            <a:pPr marL="400050" lvl="1" indent="0">
              <a:buNone/>
            </a:pPr>
            <a:r>
              <a:rPr lang="en-US" altLang="zh-CN" dirty="0"/>
              <a:t>		int ret = 0;</a:t>
            </a:r>
          </a:p>
          <a:p>
            <a:pPr marL="400050" lvl="1" indent="0">
              <a:buNone/>
            </a:pPr>
            <a:r>
              <a:rPr lang="en-US" altLang="zh-CN" dirty="0"/>
              <a:t>		while(x &gt; 0) {</a:t>
            </a:r>
          </a:p>
          <a:p>
            <a:pPr marL="400050" lvl="1" indent="0">
              <a:buNone/>
            </a:pPr>
            <a:r>
              <a:rPr lang="en-US" altLang="zh-CN" dirty="0"/>
              <a:t>			ret++;</a:t>
            </a:r>
          </a:p>
          <a:p>
            <a:pPr marL="400050" lvl="1" indent="0">
              <a:buNone/>
            </a:pPr>
            <a:r>
              <a:rPr lang="en-US" altLang="zh-CN" dirty="0"/>
              <a:t>			x /= 10;</a:t>
            </a:r>
          </a:p>
          <a:p>
            <a:pPr marL="400050" lvl="1" indent="0">
              <a:buNone/>
            </a:pPr>
            <a:r>
              <a:rPr lang="en-US" altLang="zh-CN" dirty="0"/>
              <a:t>		}</a:t>
            </a:r>
          </a:p>
          <a:p>
            <a:pPr marL="400050" lvl="1" indent="0">
              <a:buNone/>
            </a:pPr>
            <a:r>
              <a:rPr lang="en-US" altLang="zh-CN" dirty="0"/>
              <a:t>		return ret;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70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883D5-8AD7-46FD-A8F6-1D8C4243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DA61C-5C31-4C30-A971-F487B295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Question2: How to write this in C?</a:t>
            </a:r>
          </a:p>
          <a:p>
            <a:r>
              <a:rPr lang="en-US" altLang="zh-CN" dirty="0"/>
              <a:t>Process digit-by-digit</a:t>
            </a:r>
          </a:p>
          <a:p>
            <a:pPr marL="400050" lvl="1" indent="0">
              <a:buNone/>
            </a:pPr>
            <a:r>
              <a:rPr lang="en-US" altLang="zh-CN" dirty="0"/>
              <a:t>while(x &gt;0) {</a:t>
            </a:r>
          </a:p>
          <a:p>
            <a:pPr marL="400050" lvl="1" indent="0">
              <a:buNone/>
            </a:pPr>
            <a:r>
              <a:rPr lang="en-US" altLang="zh-CN" dirty="0"/>
              <a:t>		int </a:t>
            </a:r>
            <a:r>
              <a:rPr lang="en-US" altLang="zh-CN" dirty="0" err="1"/>
              <a:t>curDigit</a:t>
            </a:r>
            <a:r>
              <a:rPr lang="en-US" altLang="zh-CN" dirty="0"/>
              <a:t> = x % 10;</a:t>
            </a:r>
          </a:p>
          <a:p>
            <a:pPr marL="400050" lvl="1" indent="0">
              <a:buNone/>
            </a:pPr>
            <a:r>
              <a:rPr lang="en-US" altLang="zh-CN" dirty="0"/>
              <a:t>		...; //Do the processing</a:t>
            </a:r>
          </a:p>
          <a:p>
            <a:pPr marL="400050" lvl="1" indent="0">
              <a:buNone/>
            </a:pPr>
            <a:r>
              <a:rPr lang="en-US" altLang="zh-CN" dirty="0"/>
              <a:t>		x /= 10;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7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6776-1C5F-4893-9E0A-83184B24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62917-2FB3-4E98-B4F8-2C8A0433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Question2: How to write this in C?</a:t>
            </a:r>
          </a:p>
          <a:p>
            <a:r>
              <a:rPr lang="en-US" altLang="zh-CN" dirty="0"/>
              <a:t>How to do the power calculation?</a:t>
            </a:r>
          </a:p>
          <a:p>
            <a:pPr marL="400050" lvl="1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…;</a:t>
            </a:r>
          </a:p>
          <a:p>
            <a:pPr marL="0" indent="0">
              <a:buNone/>
            </a:pPr>
            <a:r>
              <a:rPr lang="en-US" altLang="zh-CN" dirty="0"/>
              <a:t>	int sum = 0, </a:t>
            </a:r>
            <a:r>
              <a:rPr lang="en-US" altLang="zh-CN" dirty="0" err="1"/>
              <a:t>i</a:t>
            </a:r>
            <a:r>
              <a:rPr lang="en-US" altLang="zh-CN" dirty="0"/>
              <a:t> = 0, </a:t>
            </a:r>
            <a:r>
              <a:rPr lang="en-US" altLang="zh-CN" dirty="0" err="1"/>
              <a:t>digitCnt</a:t>
            </a:r>
            <a:r>
              <a:rPr lang="en-US" altLang="zh-CN" dirty="0"/>
              <a:t> = </a:t>
            </a:r>
            <a:r>
              <a:rPr lang="en-US" altLang="zh-CN" dirty="0" err="1"/>
              <a:t>getDigitCount</a:t>
            </a:r>
            <a:r>
              <a:rPr lang="en-US" altLang="zh-CN" dirty="0"/>
              <a:t>(x);</a:t>
            </a:r>
          </a:p>
          <a:p>
            <a:pPr marL="0" indent="0">
              <a:buNone/>
            </a:pPr>
            <a:r>
              <a:rPr lang="en-US" altLang="zh-CN" dirty="0"/>
              <a:t>	… {</a:t>
            </a:r>
          </a:p>
          <a:p>
            <a:pPr marL="0" indent="0">
              <a:buNone/>
            </a:pPr>
            <a:r>
              <a:rPr lang="en-US" altLang="zh-CN" dirty="0"/>
              <a:t>		int </a:t>
            </a:r>
            <a:r>
              <a:rPr lang="en-US" altLang="zh-CN" dirty="0" err="1"/>
              <a:t>curDigit</a:t>
            </a:r>
            <a:r>
              <a:rPr lang="en-US" altLang="zh-CN" dirty="0"/>
              <a:t> = x % 10;</a:t>
            </a:r>
          </a:p>
          <a:p>
            <a:pPr marL="0" indent="0">
              <a:buNone/>
            </a:pPr>
            <a:r>
              <a:rPr lang="en-US" altLang="zh-CN" dirty="0"/>
              <a:t>		sum += pow(</a:t>
            </a:r>
            <a:r>
              <a:rPr lang="en-US" altLang="zh-CN" dirty="0" err="1"/>
              <a:t>curDigit</a:t>
            </a:r>
            <a:r>
              <a:rPr lang="en-US" altLang="zh-CN" dirty="0"/>
              <a:t>, </a:t>
            </a:r>
            <a:r>
              <a:rPr lang="en-US" altLang="zh-CN" dirty="0" err="1"/>
              <a:t>digitCnt</a:t>
            </a:r>
            <a:r>
              <a:rPr lang="en-US" altLang="zh-CN" dirty="0"/>
              <a:t> –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…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4224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3EFB6-B66B-4F49-B9F0-9F7B374A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BD032-A4D0-4F50-800B-4F0419C9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Question2: How to write this in C?</a:t>
            </a:r>
          </a:p>
          <a:p>
            <a:r>
              <a:rPr lang="en-US" altLang="zh-CN" dirty="0"/>
              <a:t>Whole C Program:</a:t>
            </a:r>
          </a:p>
        </p:txBody>
      </p:sp>
    </p:spTree>
    <p:extLst>
      <p:ext uri="{BB962C8B-B14F-4D97-AF65-F5344CB8AC3E}">
        <p14:creationId xmlns:p14="http://schemas.microsoft.com/office/powerpoint/2010/main" val="9414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EC263-3FA4-4DC6-B2D1-BA1FB45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9E5A2-61C0-4CDA-9E94-0AD1AB5A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 5: Good example of recursion – fractal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49E7B-0D28-4DCF-88F3-C2976AA5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429000"/>
            <a:ext cx="7737944" cy="162401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25542E1-8713-4846-9B46-DB4748E753DA}"/>
              </a:ext>
            </a:extLst>
          </p:cNvPr>
          <p:cNvSpPr/>
          <p:nvPr/>
        </p:nvSpPr>
        <p:spPr>
          <a:xfrm>
            <a:off x="752475" y="3492502"/>
            <a:ext cx="3190875" cy="1790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F18A64-125B-4CA6-8D98-21CA90FFE32C}"/>
              </a:ext>
            </a:extLst>
          </p:cNvPr>
          <p:cNvSpPr/>
          <p:nvPr/>
        </p:nvSpPr>
        <p:spPr>
          <a:xfrm>
            <a:off x="752475" y="2990850"/>
            <a:ext cx="8391525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0E1EE-71D7-4784-B4CD-59A6656B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B05B-345C-44ED-AAFB-1BAFEE8D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 5: Good example of recursion – fractal</a:t>
            </a:r>
          </a:p>
          <a:p>
            <a:r>
              <a:rPr lang="en-US" altLang="zh-CN" dirty="0"/>
              <a:t>General procedure: (fake code)</a:t>
            </a:r>
          </a:p>
          <a:p>
            <a:pPr marL="0" indent="0">
              <a:buNone/>
            </a:pPr>
            <a:r>
              <a:rPr lang="en-US" altLang="zh-CN" dirty="0"/>
              <a:t>	function </a:t>
            </a:r>
            <a:r>
              <a:rPr lang="en-US" altLang="zh-CN" dirty="0" err="1"/>
              <a:t>generate_father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for 1…n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generate_child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For fractal, </a:t>
            </a:r>
            <a:r>
              <a:rPr lang="en-US" altLang="zh-CN" dirty="0" err="1"/>
              <a:t>generate_father</a:t>
            </a:r>
            <a:r>
              <a:rPr lang="en-US" altLang="zh-CN" dirty="0"/>
              <a:t> = </a:t>
            </a:r>
            <a:r>
              <a:rPr lang="en-US" altLang="zh-CN" dirty="0" err="1"/>
              <a:t>generate_child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1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DB2A-1FE0-4183-97C3-335B9F5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Mid1 – There are some useful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3323E-FFBD-4527-B0E4-AB157C96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 5: Good example of recursion – fractal</a:t>
            </a:r>
          </a:p>
          <a:p>
            <a:r>
              <a:rPr lang="en-US" altLang="zh-CN" dirty="0"/>
              <a:t>What’s an easier way to generate this cantor set? Generate layer by layer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function </a:t>
            </a:r>
            <a:r>
              <a:rPr lang="en-US" altLang="zh-CN" dirty="0" err="1"/>
              <a:t>generate_line</a:t>
            </a:r>
            <a:r>
              <a:rPr lang="en-US" altLang="zh-CN" dirty="0"/>
              <a:t>(length, layer)</a:t>
            </a:r>
          </a:p>
          <a:p>
            <a:pPr marL="0" indent="0">
              <a:buNone/>
            </a:pPr>
            <a:r>
              <a:rPr lang="en-US" altLang="zh-CN" dirty="0"/>
              <a:t>		if layer == 0 return length * black</a:t>
            </a:r>
          </a:p>
          <a:p>
            <a:pPr marL="0" indent="0">
              <a:buNone/>
            </a:pPr>
            <a:r>
              <a:rPr lang="en-US" altLang="zh-CN" dirty="0"/>
              <a:t>		return [</a:t>
            </a:r>
            <a:r>
              <a:rPr lang="en-US" altLang="zh-CN" dirty="0" err="1"/>
              <a:t>generate_line</a:t>
            </a:r>
            <a:r>
              <a:rPr lang="en-US" altLang="zh-CN" dirty="0"/>
              <a:t>(length/3, layer – 1), white * length/3, </a:t>
            </a:r>
            <a:r>
              <a:rPr lang="en-US" altLang="zh-CN" dirty="0" err="1"/>
              <a:t>generate_line</a:t>
            </a:r>
            <a:r>
              <a:rPr lang="en-US" altLang="zh-CN" dirty="0"/>
              <a:t>(length/3, layer – 1)]</a:t>
            </a:r>
          </a:p>
        </p:txBody>
      </p:sp>
    </p:spTree>
    <p:extLst>
      <p:ext uri="{BB962C8B-B14F-4D97-AF65-F5344CB8AC3E}">
        <p14:creationId xmlns:p14="http://schemas.microsoft.com/office/powerpoint/2010/main" val="177407837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1061</Words>
  <Application>Microsoft Office PowerPoint</Application>
  <PresentationFormat>宽屏</PresentationFormat>
  <Paragraphs>142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平面</vt:lpstr>
      <vt:lpstr>VG101 Jigang RC6</vt:lpstr>
      <vt:lpstr>Mid1 – There are some useful algorithms</vt:lpstr>
      <vt:lpstr>Mid1 – There are some useful algorithms</vt:lpstr>
      <vt:lpstr>Mid1 – There are some useful algorithms</vt:lpstr>
      <vt:lpstr>Mid1 – There are some useful algorithms</vt:lpstr>
      <vt:lpstr>Mid1 – There are some useful algorithms</vt:lpstr>
      <vt:lpstr>Mid1 – There are some useful algorithms</vt:lpstr>
      <vt:lpstr>Mid1 – There are some useful algorithms</vt:lpstr>
      <vt:lpstr>Mid1 – There are some useful algorithms</vt:lpstr>
      <vt:lpstr>Mid1 – There are some useful algorithms</vt:lpstr>
      <vt:lpstr>C – The lowest high-level language</vt:lpstr>
      <vt:lpstr>GCC and Unix OS</vt:lpstr>
      <vt:lpstr>MINGW and WSL</vt:lpstr>
      <vt:lpstr>Why NOT Visual Studio</vt:lpstr>
      <vt:lpstr>How to use GCC?</vt:lpstr>
      <vt:lpstr>How to use GCC?</vt:lpstr>
      <vt:lpstr>Unix OS and terminal/shell</vt:lpstr>
      <vt:lpstr>Unix OS and terminal/shell</vt:lpstr>
      <vt:lpstr>Unix OS and terminal/shell</vt:lpstr>
      <vt:lpstr>IDEs</vt:lpstr>
      <vt:lpstr>IDEs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 Jigang RC6</dc:title>
  <dc:creator>2249055817@qq.com</dc:creator>
  <cp:lastModifiedBy>2249055817@qq.com</cp:lastModifiedBy>
  <cp:revision>14</cp:revision>
  <dcterms:created xsi:type="dcterms:W3CDTF">2019-10-19T06:53:03Z</dcterms:created>
  <dcterms:modified xsi:type="dcterms:W3CDTF">2019-10-21T04:59:29Z</dcterms:modified>
</cp:coreProperties>
</file>