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A742BBC-5687-408F-8072-7C03BA2434CA}">
          <p14:sldIdLst>
            <p14:sldId id="256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D68D3-0EC3-44A3-9CB4-07F95811D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VG101Jigang MID1 REVIEW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70A393-1E30-4EB4-B33C-89983138F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Wang </a:t>
            </a:r>
            <a:r>
              <a:rPr lang="en-US" altLang="zh-CN" dirty="0" err="1"/>
              <a:t>Kaibin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13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F9480-C143-4A47-8743-2872C03C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MATLAB – Trouble shooting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60914-84D3-476D-9308-443832953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How to tell the type of error by error message? – general procedure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Track the erroneous code.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Track the value of erroneous variable.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View the context of erroneous code.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What’s the problem? What will happen</a:t>
            </a:r>
          </a:p>
          <a:p>
            <a:pPr marL="0" indent="0">
              <a:buNone/>
            </a:pPr>
            <a:r>
              <a:rPr lang="en-US" altLang="zh-CN" dirty="0"/>
              <a:t>If there is no ‘.’ in the string?</a:t>
            </a:r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57139C-4CAE-4E21-91DF-20587E38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511" y="2741654"/>
            <a:ext cx="1523810" cy="942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404215-C24B-4766-AF53-B407FD06B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511" y="3780917"/>
            <a:ext cx="1438095" cy="2095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1FA529-51EA-4F32-8DB3-75FED2C69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511" y="4054450"/>
            <a:ext cx="1619048" cy="1714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CEA993-BCA2-4DD1-8342-929CF9FF2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511" y="4360380"/>
            <a:ext cx="552380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2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27C78-0ED2-4D6B-AE00-8D1C5765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MATLAB – Trouble shooting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49A25-BAC9-4927-877D-53CFD0AB1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How to generate testcases? – classification of testcase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Simple testcase. Example, ‘1+1’ in </a:t>
            </a:r>
            <a:r>
              <a:rPr lang="en-US" altLang="zh-CN" dirty="0" err="1"/>
              <a:t>myeval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Boundary testcase. Example, 74 200, in BMI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*Nonsense testcase. Example, ‘</a:t>
            </a:r>
            <a:r>
              <a:rPr lang="en-US" altLang="zh-CN" dirty="0" err="1"/>
              <a:t>kahdfkjahfoiash</a:t>
            </a:r>
            <a:r>
              <a:rPr lang="en-US" altLang="zh-CN" dirty="0"/>
              <a:t>’ in </a:t>
            </a:r>
            <a:r>
              <a:rPr lang="en-US" altLang="zh-CN" dirty="0" err="1"/>
              <a:t>myeval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81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81163-2AE0-4D4C-9347-D2BFBA7E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MATLAB – Trouble shooting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5BDC6-6856-40D7-A5E9-F4EA7A976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How to generate testcases? – generate effective simple testcases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Find the constraints of question. Example, (+,-,*,/,minus sign, decimal point) in hw2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Generate corresponding testcases to the constraints. Example,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testcases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with the correct answer to find your bugs.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6C6D85-BA13-410F-8C29-C6A2ED2224C0}"/>
              </a:ext>
            </a:extLst>
          </p:cNvPr>
          <p:cNvSpPr txBox="1"/>
          <p:nvPr/>
        </p:nvSpPr>
        <p:spPr>
          <a:xfrm>
            <a:off x="1895912" y="3577904"/>
            <a:ext cx="6554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‘+’, we could generate 1+1.</a:t>
            </a:r>
          </a:p>
          <a:p>
            <a:r>
              <a:rPr lang="en-US" altLang="zh-CN" dirty="0"/>
              <a:t>Combine ‘+’ ‘minus sign’ and ‘decimal point’, we could generate ‘-1.5*2.3’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96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70023-C04C-4C8F-AFD9-27E2FE0B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MATLAB – Trouble shooting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46967-021E-4328-87BF-2A9388C3A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How to generate testcases? – boundary conditions and boundary testcases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Numeric boundary. Example, 32767 and -32768 in signed int 8; 65535 in uint8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Constraint boundary. Example, 0 in numeric processing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Step functions. Example, 70, 210 in BMI calculation (BMI = 18.5)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Size limitations. Example, in</a:t>
            </a:r>
          </a:p>
          <a:p>
            <a:pPr marL="0" indent="0">
              <a:buNone/>
            </a:pPr>
            <a:r>
              <a:rPr lang="en-US" altLang="zh-CN" dirty="0"/>
              <a:t>	Draw a circle of radius R in a 250 * 250 bitmap.</a:t>
            </a:r>
          </a:p>
          <a:p>
            <a:pPr marL="0" indent="0">
              <a:buNone/>
            </a:pPr>
            <a:r>
              <a:rPr lang="en-US" altLang="zh-CN" dirty="0"/>
              <a:t>	R = 0 and 250 is boundary conditions.</a:t>
            </a:r>
          </a:p>
        </p:txBody>
      </p:sp>
    </p:spTree>
    <p:extLst>
      <p:ext uri="{BB962C8B-B14F-4D97-AF65-F5344CB8AC3E}">
        <p14:creationId xmlns:p14="http://schemas.microsoft.com/office/powerpoint/2010/main" val="2526899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F7BED-83AB-4CAB-94C9-FF4AFDCE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MATLAB – Trouble shooting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74BD9-0E4E-41CF-981D-D5DD24B4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How to massively apply testcases? – automatic testing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Generate testcases.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Store them in arrays, and calculate the results by yourself, store them to another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Use for loop to test your function through all the testcases and record the bugs.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2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B0B1F-E694-4022-9413-FA96D1AB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MATLAB – Trouble shooting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BDE06-4548-40B1-951F-B90E0E1EB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How to massively apply testcases? – How to handle exceptions?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try</a:t>
            </a:r>
          </a:p>
          <a:p>
            <a:pPr marL="128016" lvl="1" indent="0">
              <a:buNone/>
            </a:pPr>
            <a:r>
              <a:rPr lang="en-US" altLang="zh-CN" dirty="0"/>
              <a:t>	…</a:t>
            </a:r>
          </a:p>
          <a:p>
            <a:pPr marL="128016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catch</a:t>
            </a:r>
            <a:r>
              <a:rPr lang="en-US" altLang="zh-CN" dirty="0"/>
              <a:t> ex</a:t>
            </a:r>
          </a:p>
          <a:p>
            <a:pPr marL="128016" lvl="1" indent="0">
              <a:buNone/>
            </a:pPr>
            <a:r>
              <a:rPr lang="en-US" altLang="zh-CN" dirty="0"/>
              <a:t>	…</a:t>
            </a:r>
          </a:p>
          <a:p>
            <a:pPr marL="128016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end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593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4C062A6-9AFC-407F-A21A-64B65AECDE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3568" y="2697162"/>
            <a:ext cx="11484864" cy="1463675"/>
          </a:xfrm>
        </p:spPr>
        <p:txBody>
          <a:bodyPr/>
          <a:lstStyle/>
          <a:p>
            <a:pPr algn="ctr"/>
            <a:r>
              <a:rPr lang="en-US" altLang="zh-CN" dirty="0"/>
              <a:t>ANY QUESTIONS?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25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310E1-E0C1-4A27-9412-65036B56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MATLAB – HOW TO SOLVE A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03EDE-4331-48C5-B740-19A78E182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The first step - Structural Construction</a:t>
            </a:r>
          </a:p>
          <a:p>
            <a:pPr lvl="1"/>
            <a:r>
              <a:rPr lang="en-US" altLang="zh-CN" dirty="0"/>
              <a:t>Write structural parts in comments</a:t>
            </a:r>
          </a:p>
          <a:p>
            <a:pPr lvl="1"/>
            <a:r>
              <a:rPr lang="en-US" altLang="zh-CN" dirty="0"/>
              <a:t>Write empty subfunctions and realize the subfunctions later</a:t>
            </a:r>
          </a:p>
          <a:p>
            <a:pPr marL="128016" lvl="1" indent="0">
              <a:buNone/>
            </a:pPr>
            <a:endParaRPr lang="en-US" altLang="zh-CN" dirty="0"/>
          </a:p>
          <a:p>
            <a:pPr marL="128016" lvl="1" indent="0">
              <a:buNone/>
            </a:pPr>
            <a:r>
              <a:rPr lang="en-US" altLang="zh-CN" dirty="0"/>
              <a:t>Example: Manuel’s P1 – Crossroad (It was a mid1 several years ago)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74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5758C-9649-4776-AAF6-743C8C64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MATLAB – HOW TO SOLVE A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6A192-2DEB-4D12-9FF1-7F9C32321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should the program do?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Input the arguments.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Run the animation </a:t>
            </a:r>
            <a:r>
              <a:rPr lang="en-US" altLang="zh-CN" b="1" dirty="0"/>
              <a:t>– We need to separate it further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Show the plate of crashed cars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07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459BB-8A3C-4982-B4AB-E273CDBF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MATLAB – HOW TO SOLVE A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80589-655F-4130-BCEC-76D257C8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could we run the animation continuously? </a:t>
            </a:r>
            <a:r>
              <a:rPr lang="en-US" altLang="zh-CN" dirty="0">
                <a:solidFill>
                  <a:srgbClr val="FF0000"/>
                </a:solidFill>
              </a:rPr>
              <a:t>– Use loop.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Generate new car </a:t>
            </a:r>
            <a:r>
              <a:rPr lang="en-US" altLang="zh-CN" b="1" dirty="0"/>
              <a:t>– if there is the need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Update the traffic light </a:t>
            </a:r>
            <a:r>
              <a:rPr lang="en-US" altLang="zh-CN" b="1" dirty="0"/>
              <a:t>– if time has passed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Update the position of the cars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Collision check </a:t>
            </a:r>
            <a:r>
              <a:rPr lang="en-US" altLang="zh-CN" b="1" dirty="0"/>
              <a:t>– update loop end condition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Draw cars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Wait some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74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681AA-3EBC-4EF6-AA1E-6DBC8E8C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MATLAB – HOW TO SOLVE A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06F6E-B271-48D5-8626-3D2FAAC3E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construct your hw2 like this?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28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9E73B-B883-4592-B8BE-F966A0B6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MATLAB – HOW TO SOLVE A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C8D4E-46C4-4FFF-BCC6-B8F853B8D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construct your hw2 like this? </a:t>
            </a:r>
            <a:r>
              <a:rPr lang="en-US" altLang="zh-CN" b="1" dirty="0"/>
              <a:t>An intuitive idea</a:t>
            </a:r>
            <a:endParaRPr lang="zh-CN" alt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Do add calculation </a:t>
            </a:r>
            <a:r>
              <a:rPr lang="en-US" altLang="zh-CN" b="1" dirty="0"/>
              <a:t>– if there is add operator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Do minus calculation</a:t>
            </a:r>
            <a:r>
              <a:rPr lang="en-US" altLang="zh-CN" b="1" dirty="0"/>
              <a:t> – if there is minus operator</a:t>
            </a:r>
            <a:r>
              <a:rPr lang="en-US" altLang="zh-CN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Do multiplication calculation</a:t>
            </a:r>
            <a:r>
              <a:rPr lang="en-US" altLang="zh-CN" b="1" dirty="0"/>
              <a:t> – if there is multiplication operator</a:t>
            </a:r>
            <a:r>
              <a:rPr lang="en-US" altLang="zh-CN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Do division calculation</a:t>
            </a:r>
            <a:r>
              <a:rPr lang="en-US" altLang="zh-CN" b="1" dirty="0"/>
              <a:t> – if there is division operator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What if there is a negative sign?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21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4A03B-2C9D-4BB2-9829-09AD7105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MATLAB – HOW TO SOLVE A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5AB71-126D-4DA6-AA1F-CEA80D9F8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construct your hw2 like this? </a:t>
            </a:r>
            <a:r>
              <a:rPr lang="en-US" altLang="zh-CN" b="1" dirty="0"/>
              <a:t>Update negative 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Do add calculation </a:t>
            </a:r>
            <a:r>
              <a:rPr lang="en-US" altLang="zh-CN" b="1" dirty="0"/>
              <a:t>– if there is add operator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Do multiplication calculation</a:t>
            </a:r>
            <a:r>
              <a:rPr lang="en-US" altLang="zh-CN" b="1" dirty="0"/>
              <a:t> – if there is multiplication operator</a:t>
            </a:r>
            <a:r>
              <a:rPr lang="en-US" altLang="zh-CN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Do division calculation</a:t>
            </a:r>
            <a:r>
              <a:rPr lang="en-US" altLang="zh-CN" b="1" dirty="0"/>
              <a:t> – if there is division operator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Do minus calculation</a:t>
            </a:r>
            <a:r>
              <a:rPr lang="en-US" altLang="zh-CN" b="1" dirty="0"/>
              <a:t> – if there is </a:t>
            </a:r>
            <a:r>
              <a:rPr lang="en-US" altLang="zh-CN" b="1" dirty="0">
                <a:solidFill>
                  <a:srgbClr val="FF0000"/>
                </a:solidFill>
              </a:rPr>
              <a:t>one</a:t>
            </a:r>
            <a:r>
              <a:rPr lang="en-US" altLang="zh-CN" b="1" dirty="0"/>
              <a:t> minus operator</a:t>
            </a:r>
            <a:r>
              <a:rPr lang="en-US" altLang="zh-CN" dirty="0"/>
              <a:t> </a:t>
            </a: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Jump one operator and do minus calculation </a:t>
            </a:r>
            <a:r>
              <a:rPr lang="en-US" altLang="zh-CN" b="1" dirty="0"/>
              <a:t>– if there are two minus operators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62046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82B35-471B-4299-971A-11E783EA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MATLAB – HOW TO SOLVE A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422FE-4FE0-4D56-94BF-8984B9F8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a step in this program. </a:t>
            </a:r>
          </a:p>
          <a:p>
            <a:r>
              <a:rPr lang="en-US" altLang="zh-CN" b="1" dirty="0"/>
              <a:t>How to calculate a certain operation?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Find this operator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Get the numbers before and after the operator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Calculate</a:t>
            </a:r>
          </a:p>
          <a:p>
            <a:pPr marL="0" indent="0">
              <a:buNone/>
            </a:pPr>
            <a:r>
              <a:rPr lang="en-US" altLang="zh-CN" b="1" dirty="0"/>
              <a:t>How to get this number?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Get the substring that represents the number </a:t>
            </a:r>
            <a:r>
              <a:rPr lang="en-US" altLang="zh-CN" b="1" dirty="0"/>
              <a:t>– use matrix manipulation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Change the substring to double </a:t>
            </a:r>
            <a:r>
              <a:rPr lang="en-US" altLang="zh-CN" b="1" dirty="0"/>
              <a:t>– use str2double</a:t>
            </a:r>
          </a:p>
        </p:txBody>
      </p:sp>
    </p:spTree>
    <p:extLst>
      <p:ext uri="{BB962C8B-B14F-4D97-AF65-F5344CB8AC3E}">
        <p14:creationId xmlns:p14="http://schemas.microsoft.com/office/powerpoint/2010/main" val="174572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05C0C-1D25-4ACF-9A39-9D3D00B1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MATLAB – Trouble shooting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F7F8C-B36B-4061-B82A-53E081F65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How to tell the type of error by error message?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We could monitor fid and see</a:t>
            </a:r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dirty="0"/>
              <a:t>That means the action to open the file is a failure; the file may not exist.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F27F46-D222-4391-8188-5684E62DE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30379"/>
            <a:ext cx="6619048" cy="8952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A872F3E-FEFE-46C4-A582-0CB252346998}"/>
              </a:ext>
            </a:extLst>
          </p:cNvPr>
          <p:cNvSpPr txBox="1"/>
          <p:nvPr/>
        </p:nvSpPr>
        <p:spPr>
          <a:xfrm>
            <a:off x="4333518" y="3105834"/>
            <a:ext cx="702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Wrong usage of </a:t>
            </a:r>
            <a:r>
              <a:rPr lang="en-US" altLang="zh-CN" dirty="0" err="1"/>
              <a:t>fread</a:t>
            </a:r>
            <a:r>
              <a:rPr lang="en-US" altLang="zh-CN" dirty="0"/>
              <a:t>, file identifies is invalid. Please use </a:t>
            </a:r>
            <a:r>
              <a:rPr lang="en-US" altLang="zh-CN" dirty="0" err="1"/>
              <a:t>fopen</a:t>
            </a:r>
            <a:r>
              <a:rPr lang="en-US" altLang="zh-CN" dirty="0"/>
              <a:t> to generate effective file identifier.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2957A9A-283B-4B6B-A235-3ED63575C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07" y="4703202"/>
            <a:ext cx="1457143" cy="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12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1829</TotalTime>
  <Words>706</Words>
  <Application>Microsoft Office PowerPoint</Application>
  <PresentationFormat>宽屏</PresentationFormat>
  <Paragraphs>101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Tw Cen MT</vt:lpstr>
      <vt:lpstr>Tw Cen MT Condensed</vt:lpstr>
      <vt:lpstr>Wingdings 3</vt:lpstr>
      <vt:lpstr>积分</vt:lpstr>
      <vt:lpstr>VG101Jigang MID1 REVIEW</vt:lpstr>
      <vt:lpstr>MATLAB – HOW TO SOLVE A PROBLEM</vt:lpstr>
      <vt:lpstr>MATLAB – HOW TO SOLVE A PROBLEM</vt:lpstr>
      <vt:lpstr>MATLAB – HOW TO SOLVE A PROBLEM</vt:lpstr>
      <vt:lpstr>MATLAB – HOW TO SOLVE A PROBLEM</vt:lpstr>
      <vt:lpstr>MATLAB – HOW TO SOLVE A PROBLEM</vt:lpstr>
      <vt:lpstr>MATLAB – HOW TO SOLVE A PROBLEM</vt:lpstr>
      <vt:lpstr>MATLAB – HOW TO SOLVE A PROBLEM</vt:lpstr>
      <vt:lpstr>MATLAB – Trouble shooting</vt:lpstr>
      <vt:lpstr>MATLAB – Trouble shooting</vt:lpstr>
      <vt:lpstr>MATLAB – Trouble shooting</vt:lpstr>
      <vt:lpstr>MATLAB – Trouble shooting</vt:lpstr>
      <vt:lpstr>MATLAB – Trouble shooting</vt:lpstr>
      <vt:lpstr>MATLAB – Trouble shooting</vt:lpstr>
      <vt:lpstr>MATLAB – Trouble shooting</vt:lpstr>
      <vt:lpstr>ANY QUESTIONS?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VG101Jigang RC1</dc:title>
  <dc:creator>2249055817@qq.com</dc:creator>
  <cp:lastModifiedBy>2249055817@qq.com</cp:lastModifiedBy>
  <cp:revision>45</cp:revision>
  <dcterms:created xsi:type="dcterms:W3CDTF">2019-09-18T05:16:11Z</dcterms:created>
  <dcterms:modified xsi:type="dcterms:W3CDTF">2019-10-14T12:38:39Z</dcterms:modified>
</cp:coreProperties>
</file>