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83" r:id="rId3"/>
    <p:sldId id="284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79" r:id="rId12"/>
    <p:sldId id="278" r:id="rId13"/>
    <p:sldId id="271" r:id="rId14"/>
    <p:sldId id="269" r:id="rId15"/>
    <p:sldId id="270" r:id="rId16"/>
    <p:sldId id="281" r:id="rId17"/>
    <p:sldId id="282" r:id="rId18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uetl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6" autoAdjust="0"/>
    <p:restoredTop sz="94630" autoAdjust="0"/>
  </p:normalViewPr>
  <p:slideViewPr>
    <p:cSldViewPr snapToGrid="0" snapToObjects="1">
      <p:cViewPr varScale="1">
        <p:scale>
          <a:sx n="103" d="100"/>
          <a:sy n="103" d="100"/>
        </p:scale>
        <p:origin x="168" y="1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190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F9F5B-BAE9-4B49-B7EC-11907B9A922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4ACAD-A467-4698-9134-65F10B4566DF}">
      <dgm:prSet phldrT="[Text]"/>
      <dgm:spPr/>
      <dgm:t>
        <a:bodyPr/>
        <a:lstStyle/>
        <a:p>
          <a:r>
            <a:rPr lang="en-US" dirty="0"/>
            <a:t>Data Input</a:t>
          </a:r>
        </a:p>
      </dgm:t>
    </dgm:pt>
    <dgm:pt modelId="{B0543A95-38BC-4D92-8AFD-D10BA67A7A35}" type="parTrans" cxnId="{3526319A-BC82-4B75-9A3D-31A5FA41C52A}">
      <dgm:prSet/>
      <dgm:spPr/>
      <dgm:t>
        <a:bodyPr/>
        <a:lstStyle/>
        <a:p>
          <a:endParaRPr lang="en-US"/>
        </a:p>
      </dgm:t>
    </dgm:pt>
    <dgm:pt modelId="{D0F0755D-FD31-4478-B4BA-3B961A59714D}" type="sibTrans" cxnId="{3526319A-BC82-4B75-9A3D-31A5FA41C52A}">
      <dgm:prSet/>
      <dgm:spPr/>
      <dgm:t>
        <a:bodyPr/>
        <a:lstStyle/>
        <a:p>
          <a:endParaRPr lang="en-US"/>
        </a:p>
      </dgm:t>
    </dgm:pt>
    <dgm:pt modelId="{CFB8F462-53E2-471D-AD60-BD4B579F032C}">
      <dgm:prSet phldrT="[Text]"/>
      <dgm:spPr/>
      <dgm:t>
        <a:bodyPr/>
        <a:lstStyle/>
        <a:p>
          <a:r>
            <a:rPr lang="en-US" dirty="0"/>
            <a:t>MNIST</a:t>
          </a:r>
        </a:p>
      </dgm:t>
    </dgm:pt>
    <dgm:pt modelId="{C5B5254D-C968-458C-82B3-5B7CFF1B54B5}" type="parTrans" cxnId="{D1A7180E-E1FD-4BB6-9F91-C7FC6D947722}">
      <dgm:prSet/>
      <dgm:spPr/>
      <dgm:t>
        <a:bodyPr/>
        <a:lstStyle/>
        <a:p>
          <a:endParaRPr lang="en-US"/>
        </a:p>
      </dgm:t>
    </dgm:pt>
    <dgm:pt modelId="{C5118782-96E8-4105-A5F1-682852EEE0FC}" type="sibTrans" cxnId="{D1A7180E-E1FD-4BB6-9F91-C7FC6D947722}">
      <dgm:prSet/>
      <dgm:spPr/>
      <dgm:t>
        <a:bodyPr/>
        <a:lstStyle/>
        <a:p>
          <a:endParaRPr lang="en-US"/>
        </a:p>
      </dgm:t>
    </dgm:pt>
    <dgm:pt modelId="{E3FAD19F-3EF9-432E-B874-1D7E0D25D905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1B851BEE-D2FF-4C57-865D-0FD12DB2C10F}" type="parTrans" cxnId="{8EE0631B-6FD7-41F8-AC89-D5DF848E5F3C}">
      <dgm:prSet/>
      <dgm:spPr/>
      <dgm:t>
        <a:bodyPr/>
        <a:lstStyle/>
        <a:p>
          <a:endParaRPr lang="en-US"/>
        </a:p>
      </dgm:t>
    </dgm:pt>
    <dgm:pt modelId="{86EE3668-CC96-4C2E-9D79-A21FDE1D8963}" type="sibTrans" cxnId="{8EE0631B-6FD7-41F8-AC89-D5DF848E5F3C}">
      <dgm:prSet/>
      <dgm:spPr/>
      <dgm:t>
        <a:bodyPr/>
        <a:lstStyle/>
        <a:p>
          <a:endParaRPr lang="en-US"/>
        </a:p>
      </dgm:t>
    </dgm:pt>
    <dgm:pt modelId="{9E62D586-0BFD-424C-A5DE-E5828F760571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BB1E517D-FD33-40AE-93C6-12DFC98560BB}" type="parTrans" cxnId="{CD9FD72D-FE37-4A37-9270-11DE246A7B5A}">
      <dgm:prSet/>
      <dgm:spPr/>
      <dgm:t>
        <a:bodyPr/>
        <a:lstStyle/>
        <a:p>
          <a:endParaRPr lang="en-US"/>
        </a:p>
      </dgm:t>
    </dgm:pt>
    <dgm:pt modelId="{AFCCF1F0-F4CB-4B56-814E-1B1C846E3CFB}" type="sibTrans" cxnId="{CD9FD72D-FE37-4A37-9270-11DE246A7B5A}">
      <dgm:prSet/>
      <dgm:spPr/>
      <dgm:t>
        <a:bodyPr/>
        <a:lstStyle/>
        <a:p>
          <a:endParaRPr lang="en-US"/>
        </a:p>
      </dgm:t>
    </dgm:pt>
    <dgm:pt modelId="{ECD25DF4-2BA1-4E6D-9898-4B356AC8A914}">
      <dgm:prSet phldrT="[Text]"/>
      <dgm:spPr/>
      <dgm:t>
        <a:bodyPr/>
        <a:lstStyle/>
        <a:p>
          <a:r>
            <a:rPr lang="en-US" dirty="0"/>
            <a:t>Modelling &amp; Sampling</a:t>
          </a:r>
        </a:p>
      </dgm:t>
    </dgm:pt>
    <dgm:pt modelId="{8638E1B4-3C6D-4198-92DB-9E6F301F8BB2}" type="parTrans" cxnId="{319D38E4-E761-4AF7-BA17-A9570C2B89C5}">
      <dgm:prSet/>
      <dgm:spPr/>
      <dgm:t>
        <a:bodyPr/>
        <a:lstStyle/>
        <a:p>
          <a:endParaRPr lang="en-US"/>
        </a:p>
      </dgm:t>
    </dgm:pt>
    <dgm:pt modelId="{93765CA2-F5EB-4389-B65E-A22E618BF938}" type="sibTrans" cxnId="{319D38E4-E761-4AF7-BA17-A9570C2B89C5}">
      <dgm:prSet/>
      <dgm:spPr/>
      <dgm:t>
        <a:bodyPr/>
        <a:lstStyle/>
        <a:p>
          <a:endParaRPr lang="en-US"/>
        </a:p>
      </dgm:t>
    </dgm:pt>
    <dgm:pt modelId="{48776B1A-24B0-4EA7-BFE1-375355229B74}">
      <dgm:prSet phldrT="[Text]"/>
      <dgm:spPr/>
      <dgm:t>
        <a:bodyPr/>
        <a:lstStyle/>
        <a:p>
          <a:r>
            <a:rPr lang="en-US" dirty="0"/>
            <a:t>BOSTON</a:t>
          </a:r>
        </a:p>
      </dgm:t>
    </dgm:pt>
    <dgm:pt modelId="{C7E42770-BB6A-45EB-AF09-D8233C5CF46C}" type="parTrans" cxnId="{5B4F38FF-D866-4E4A-B1D0-59103DB24BA8}">
      <dgm:prSet/>
      <dgm:spPr/>
      <dgm:t>
        <a:bodyPr/>
        <a:lstStyle/>
        <a:p>
          <a:endParaRPr lang="en-US"/>
        </a:p>
      </dgm:t>
    </dgm:pt>
    <dgm:pt modelId="{C4FA0067-4F97-4B88-BABB-8197A48A38C7}" type="sibTrans" cxnId="{5B4F38FF-D866-4E4A-B1D0-59103DB24BA8}">
      <dgm:prSet/>
      <dgm:spPr/>
      <dgm:t>
        <a:bodyPr/>
        <a:lstStyle/>
        <a:p>
          <a:endParaRPr lang="en-US"/>
        </a:p>
      </dgm:t>
    </dgm:pt>
    <dgm:pt modelId="{5034AB50-C397-4FDD-A835-D7FC98E61502}">
      <dgm:prSet phldrT="[Text]"/>
      <dgm:spPr/>
      <dgm:t>
        <a:bodyPr/>
        <a:lstStyle/>
        <a:p>
          <a:r>
            <a:rPr lang="en-US" dirty="0"/>
            <a:t>ADULT</a:t>
          </a:r>
        </a:p>
      </dgm:t>
    </dgm:pt>
    <dgm:pt modelId="{C3A3C3E8-65EB-473E-94B7-6CBBDFC7EC82}" type="parTrans" cxnId="{372BCF97-688F-4A42-88C3-2FD7821A6917}">
      <dgm:prSet/>
      <dgm:spPr/>
      <dgm:t>
        <a:bodyPr/>
        <a:lstStyle/>
        <a:p>
          <a:endParaRPr lang="en-US"/>
        </a:p>
      </dgm:t>
    </dgm:pt>
    <dgm:pt modelId="{EF9417E2-7967-4C11-A934-ECC9A7D464CB}" type="sibTrans" cxnId="{372BCF97-688F-4A42-88C3-2FD7821A6917}">
      <dgm:prSet/>
      <dgm:spPr/>
      <dgm:t>
        <a:bodyPr/>
        <a:lstStyle/>
        <a:p>
          <a:endParaRPr lang="en-US"/>
        </a:p>
      </dgm:t>
    </dgm:pt>
    <dgm:pt modelId="{B3DCF656-8529-4950-8B6A-744D20CC19F1}">
      <dgm:prSet phldrT="[Text]"/>
      <dgm:spPr/>
      <dgm:t>
        <a:bodyPr/>
        <a:lstStyle/>
        <a:p>
          <a:r>
            <a:rPr lang="en-US" dirty="0"/>
            <a:t>BINARY</a:t>
          </a:r>
        </a:p>
      </dgm:t>
    </dgm:pt>
    <dgm:pt modelId="{196E0798-49BE-4EE9-861E-8D232E4264E5}" type="parTrans" cxnId="{2FB6136B-1B97-4823-91D1-6A62828E92CC}">
      <dgm:prSet/>
      <dgm:spPr/>
      <dgm:t>
        <a:bodyPr/>
        <a:lstStyle/>
        <a:p>
          <a:endParaRPr lang="en-US"/>
        </a:p>
      </dgm:t>
    </dgm:pt>
    <dgm:pt modelId="{0C362235-B22F-4761-8E8A-9ACB468E66D1}" type="sibTrans" cxnId="{2FB6136B-1B97-4823-91D1-6A62828E92CC}">
      <dgm:prSet/>
      <dgm:spPr/>
      <dgm:t>
        <a:bodyPr/>
        <a:lstStyle/>
        <a:p>
          <a:endParaRPr lang="en-US"/>
        </a:p>
      </dgm:t>
    </dgm:pt>
    <dgm:pt modelId="{32052CDF-0A62-4C41-BE06-4135433B3167}">
      <dgm:prSet phldrT="[Text]"/>
      <dgm:spPr/>
      <dgm:t>
        <a:bodyPr/>
        <a:lstStyle/>
        <a:p>
          <a:r>
            <a:rPr lang="en-US" dirty="0"/>
            <a:t>Scaling</a:t>
          </a:r>
        </a:p>
      </dgm:t>
    </dgm:pt>
    <dgm:pt modelId="{55D7BEE6-6A0C-4BE4-B15E-979DDF49525D}" type="parTrans" cxnId="{A21A2856-4CD9-480C-A4A9-B8EB67903A18}">
      <dgm:prSet/>
      <dgm:spPr/>
      <dgm:t>
        <a:bodyPr/>
        <a:lstStyle/>
        <a:p>
          <a:endParaRPr lang="en-US"/>
        </a:p>
      </dgm:t>
    </dgm:pt>
    <dgm:pt modelId="{AA9409F8-EAF6-41FF-8525-C29F7CCCE2B7}" type="sibTrans" cxnId="{A21A2856-4CD9-480C-A4A9-B8EB67903A18}">
      <dgm:prSet/>
      <dgm:spPr/>
      <dgm:t>
        <a:bodyPr/>
        <a:lstStyle/>
        <a:p>
          <a:endParaRPr lang="en-US"/>
        </a:p>
      </dgm:t>
    </dgm:pt>
    <dgm:pt modelId="{BBA288B1-37CD-4630-959B-53E39CD851E5}">
      <dgm:prSet phldrT="[Text]"/>
      <dgm:spPr/>
      <dgm:t>
        <a:bodyPr/>
        <a:lstStyle/>
        <a:p>
          <a:r>
            <a:rPr lang="en-US" dirty="0"/>
            <a:t>GMM</a:t>
          </a:r>
        </a:p>
      </dgm:t>
    </dgm:pt>
    <dgm:pt modelId="{C630C82F-219E-4835-A913-CB7F476E6BF8}" type="parTrans" cxnId="{8D068D29-C7DA-455A-873E-84649128CD90}">
      <dgm:prSet/>
      <dgm:spPr/>
      <dgm:t>
        <a:bodyPr/>
        <a:lstStyle/>
        <a:p>
          <a:endParaRPr lang="en-US"/>
        </a:p>
      </dgm:t>
    </dgm:pt>
    <dgm:pt modelId="{16ED5A70-6C96-4694-83C2-FEC3FF4A7093}" type="sibTrans" cxnId="{8D068D29-C7DA-455A-873E-84649128CD90}">
      <dgm:prSet/>
      <dgm:spPr/>
      <dgm:t>
        <a:bodyPr/>
        <a:lstStyle/>
        <a:p>
          <a:endParaRPr lang="en-US"/>
        </a:p>
      </dgm:t>
    </dgm:pt>
    <dgm:pt modelId="{019D9896-EA8B-430A-968D-590FE6C48F11}">
      <dgm:prSet phldrT="[Text]"/>
      <dgm:spPr/>
      <dgm:t>
        <a:bodyPr/>
        <a:lstStyle/>
        <a:p>
          <a:r>
            <a:rPr lang="en-US" dirty="0"/>
            <a:t>VAE</a:t>
          </a:r>
        </a:p>
      </dgm:t>
    </dgm:pt>
    <dgm:pt modelId="{9D6A4B81-8712-499D-80D4-0AF0A8E60DE4}" type="parTrans" cxnId="{77E48565-992C-4300-96B5-8E65E77C829A}">
      <dgm:prSet/>
      <dgm:spPr/>
      <dgm:t>
        <a:bodyPr/>
        <a:lstStyle/>
        <a:p>
          <a:endParaRPr lang="en-US"/>
        </a:p>
      </dgm:t>
    </dgm:pt>
    <dgm:pt modelId="{F53A61D1-653B-415B-918D-E74B0B0449FA}" type="sibTrans" cxnId="{77E48565-992C-4300-96B5-8E65E77C829A}">
      <dgm:prSet/>
      <dgm:spPr/>
      <dgm:t>
        <a:bodyPr/>
        <a:lstStyle/>
        <a:p>
          <a:endParaRPr lang="en-US"/>
        </a:p>
      </dgm:t>
    </dgm:pt>
    <dgm:pt modelId="{D9081160-ABA2-416A-9995-4E2D6F750759}">
      <dgm:prSet phldrT="[Text]"/>
      <dgm:spPr/>
      <dgm:t>
        <a:bodyPr/>
        <a:lstStyle/>
        <a:p>
          <a:r>
            <a:rPr lang="en-US" dirty="0"/>
            <a:t>GAN</a:t>
          </a:r>
        </a:p>
      </dgm:t>
    </dgm:pt>
    <dgm:pt modelId="{5BF173B5-C1AE-4CBA-B09F-1F626A2264FC}" type="parTrans" cxnId="{95796CB3-A746-476F-8E17-15417F15C823}">
      <dgm:prSet/>
      <dgm:spPr/>
      <dgm:t>
        <a:bodyPr/>
        <a:lstStyle/>
        <a:p>
          <a:endParaRPr lang="en-US"/>
        </a:p>
      </dgm:t>
    </dgm:pt>
    <dgm:pt modelId="{38DEB513-E313-4DC2-B1DE-90F28CFBBB96}" type="sibTrans" cxnId="{95796CB3-A746-476F-8E17-15417F15C823}">
      <dgm:prSet/>
      <dgm:spPr/>
      <dgm:t>
        <a:bodyPr/>
        <a:lstStyle/>
        <a:p>
          <a:endParaRPr lang="en-US"/>
        </a:p>
      </dgm:t>
    </dgm:pt>
    <dgm:pt modelId="{7C4EADF9-109E-480F-8B0D-44A330F7E284}">
      <dgm:prSet phldrT="[Text]"/>
      <dgm:spPr/>
      <dgm:t>
        <a:bodyPr/>
        <a:lstStyle/>
        <a:p>
          <a:r>
            <a:rPr lang="en-US" dirty="0"/>
            <a:t>RBM</a:t>
          </a:r>
        </a:p>
      </dgm:t>
    </dgm:pt>
    <dgm:pt modelId="{54EAAB06-AED1-4816-A6B0-357A2076B636}" type="parTrans" cxnId="{CAAB73F1-ED34-4834-806D-6F7B83232183}">
      <dgm:prSet/>
      <dgm:spPr/>
      <dgm:t>
        <a:bodyPr/>
        <a:lstStyle/>
        <a:p>
          <a:endParaRPr lang="en-US"/>
        </a:p>
      </dgm:t>
    </dgm:pt>
    <dgm:pt modelId="{BAD4DCD1-C900-4D81-B4F9-52FCB4B43E8E}" type="sibTrans" cxnId="{CAAB73F1-ED34-4834-806D-6F7B83232183}">
      <dgm:prSet/>
      <dgm:spPr/>
      <dgm:t>
        <a:bodyPr/>
        <a:lstStyle/>
        <a:p>
          <a:endParaRPr lang="en-US"/>
        </a:p>
      </dgm:t>
    </dgm:pt>
    <dgm:pt modelId="{EB6DB97D-5AC7-481F-9F49-31270FF098CE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E53469E2-B5CB-4AFE-AF25-9BCED0D8BFF2}" type="parTrans" cxnId="{63DB4CE7-837F-4A68-807E-1216CBCD48FA}">
      <dgm:prSet/>
      <dgm:spPr/>
      <dgm:t>
        <a:bodyPr/>
        <a:lstStyle/>
        <a:p>
          <a:endParaRPr lang="en-US"/>
        </a:p>
      </dgm:t>
    </dgm:pt>
    <dgm:pt modelId="{FEE66BC9-6548-4226-979D-9B87A1652678}" type="sibTrans" cxnId="{63DB4CE7-837F-4A68-807E-1216CBCD48FA}">
      <dgm:prSet/>
      <dgm:spPr/>
      <dgm:t>
        <a:bodyPr/>
        <a:lstStyle/>
        <a:p>
          <a:endParaRPr lang="en-US"/>
        </a:p>
      </dgm:t>
    </dgm:pt>
    <dgm:pt modelId="{937AB4E0-D296-4E2A-8E0A-1FFD3DF8AA34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27068C5-23F0-4BF3-ABE1-82580216D26A}" type="parTrans" cxnId="{29EF6793-1D90-443D-B108-91566326D2E7}">
      <dgm:prSet/>
      <dgm:spPr/>
      <dgm:t>
        <a:bodyPr/>
        <a:lstStyle/>
        <a:p>
          <a:endParaRPr lang="en-US"/>
        </a:p>
      </dgm:t>
    </dgm:pt>
    <dgm:pt modelId="{02BA6D3D-6F70-4F9A-A2FF-0DB9D9867724}" type="sibTrans" cxnId="{29EF6793-1D90-443D-B108-91566326D2E7}">
      <dgm:prSet/>
      <dgm:spPr/>
      <dgm:t>
        <a:bodyPr/>
        <a:lstStyle/>
        <a:p>
          <a:endParaRPr lang="en-US"/>
        </a:p>
      </dgm:t>
    </dgm:pt>
    <dgm:pt modelId="{3CE6DF38-9358-43EB-A34E-03CC1A2837FA}">
      <dgm:prSet phldrT="[Text]"/>
      <dgm:spPr/>
      <dgm:t>
        <a:bodyPr/>
        <a:lstStyle/>
        <a:p>
          <a:r>
            <a:rPr lang="en-US" dirty="0" err="1"/>
            <a:t>Cramers</a:t>
          </a:r>
          <a:r>
            <a:rPr lang="en-US" dirty="0"/>
            <a:t> V</a:t>
          </a:r>
        </a:p>
      </dgm:t>
    </dgm:pt>
    <dgm:pt modelId="{5C22FE22-BD69-4DB3-9B4E-920ED0C7665C}" type="parTrans" cxnId="{A67CBE1A-CEE5-446C-AAD3-904AA05BB028}">
      <dgm:prSet/>
      <dgm:spPr/>
      <dgm:t>
        <a:bodyPr/>
        <a:lstStyle/>
        <a:p>
          <a:endParaRPr lang="en-US"/>
        </a:p>
      </dgm:t>
    </dgm:pt>
    <dgm:pt modelId="{60CCDFA1-D336-4E49-B935-D94334714CED}" type="sibTrans" cxnId="{A67CBE1A-CEE5-446C-AAD3-904AA05BB028}">
      <dgm:prSet/>
      <dgm:spPr/>
      <dgm:t>
        <a:bodyPr/>
        <a:lstStyle/>
        <a:p>
          <a:endParaRPr lang="en-US"/>
        </a:p>
      </dgm:t>
    </dgm:pt>
    <dgm:pt modelId="{1CF21EF1-0B89-4AD6-9E8D-5BD4EFCA47D1}">
      <dgm:prSet phldrT="[Text]"/>
      <dgm:spPr/>
      <dgm:t>
        <a:bodyPr/>
        <a:lstStyle/>
        <a:p>
          <a:r>
            <a:rPr lang="en-US" dirty="0" err="1"/>
            <a:t>Pearsons</a:t>
          </a:r>
          <a:r>
            <a:rPr lang="en-US" dirty="0"/>
            <a:t> r</a:t>
          </a:r>
        </a:p>
      </dgm:t>
    </dgm:pt>
    <dgm:pt modelId="{C6CE839B-DAED-4203-A572-95C43F9835B7}" type="parTrans" cxnId="{C6072EF9-10C3-4248-8D6E-72A0EA76CE97}">
      <dgm:prSet/>
      <dgm:spPr/>
      <dgm:t>
        <a:bodyPr/>
        <a:lstStyle/>
        <a:p>
          <a:endParaRPr lang="en-US"/>
        </a:p>
      </dgm:t>
    </dgm:pt>
    <dgm:pt modelId="{F4141181-83F3-4B6A-9333-A284930C628D}" type="sibTrans" cxnId="{C6072EF9-10C3-4248-8D6E-72A0EA76CE97}">
      <dgm:prSet/>
      <dgm:spPr/>
      <dgm:t>
        <a:bodyPr/>
        <a:lstStyle/>
        <a:p>
          <a:endParaRPr lang="en-US"/>
        </a:p>
      </dgm:t>
    </dgm:pt>
    <dgm:pt modelId="{9A3A7128-158A-450A-B965-96632FCBEA6A}">
      <dgm:prSet phldrT="[Text]"/>
      <dgm:spPr/>
      <dgm:t>
        <a:bodyPr/>
        <a:lstStyle/>
        <a:p>
          <a:r>
            <a:rPr lang="en-US" dirty="0"/>
            <a:t>IVA</a:t>
          </a:r>
        </a:p>
      </dgm:t>
    </dgm:pt>
    <dgm:pt modelId="{B19C3105-0CF1-47C1-BE94-179B453C34F0}" type="parTrans" cxnId="{99858CB5-1CD6-4F98-9183-5AE7E49D246E}">
      <dgm:prSet/>
      <dgm:spPr/>
      <dgm:t>
        <a:bodyPr/>
        <a:lstStyle/>
        <a:p>
          <a:endParaRPr lang="en-US"/>
        </a:p>
      </dgm:t>
    </dgm:pt>
    <dgm:pt modelId="{6322C4B7-3BDB-4114-BA9D-3B08E8FC4D85}" type="sibTrans" cxnId="{99858CB5-1CD6-4F98-9183-5AE7E49D246E}">
      <dgm:prSet/>
      <dgm:spPr/>
      <dgm:t>
        <a:bodyPr/>
        <a:lstStyle/>
        <a:p>
          <a:endParaRPr lang="en-US"/>
        </a:p>
      </dgm:t>
    </dgm:pt>
    <dgm:pt modelId="{A1E3F520-ACAC-4F3B-8CB5-A1DCEE783228}">
      <dgm:prSet phldrT="[Text]"/>
      <dgm:spPr/>
      <dgm:t>
        <a:bodyPr/>
        <a:lstStyle/>
        <a:p>
          <a:r>
            <a:rPr lang="en-US" dirty="0"/>
            <a:t>DT Model</a:t>
          </a:r>
        </a:p>
      </dgm:t>
    </dgm:pt>
    <dgm:pt modelId="{5064BBFE-596B-40C7-AE8C-B6E5CF6C3A74}" type="parTrans" cxnId="{F1330520-4564-4FFB-9F3A-3C199966A478}">
      <dgm:prSet/>
      <dgm:spPr/>
      <dgm:t>
        <a:bodyPr/>
        <a:lstStyle/>
        <a:p>
          <a:endParaRPr lang="en-US"/>
        </a:p>
      </dgm:t>
    </dgm:pt>
    <dgm:pt modelId="{BBC45FBA-1156-41F8-8E22-546D7F7B477C}" type="sibTrans" cxnId="{F1330520-4564-4FFB-9F3A-3C199966A478}">
      <dgm:prSet/>
      <dgm:spPr/>
      <dgm:t>
        <a:bodyPr/>
        <a:lstStyle/>
        <a:p>
          <a:endParaRPr lang="en-US"/>
        </a:p>
      </dgm:t>
    </dgm:pt>
    <dgm:pt modelId="{C5BA07F8-4BA6-452E-A20A-2CDEC34D32CC}" type="pres">
      <dgm:prSet presAssocID="{39FF9F5B-BAE9-4B49-B7EC-11907B9A922B}" presName="rootnode" presStyleCnt="0">
        <dgm:presLayoutVars>
          <dgm:chMax/>
          <dgm:chPref/>
          <dgm:dir/>
          <dgm:animLvl val="lvl"/>
        </dgm:presLayoutVars>
      </dgm:prSet>
      <dgm:spPr/>
    </dgm:pt>
    <dgm:pt modelId="{A8287AF3-C6F9-4054-9BE2-F6CD46F9B88F}" type="pres">
      <dgm:prSet presAssocID="{A0A4ACAD-A467-4698-9134-65F10B4566DF}" presName="composite" presStyleCnt="0"/>
      <dgm:spPr/>
    </dgm:pt>
    <dgm:pt modelId="{5E2EA1A3-F307-4938-BC37-7FD9A71A4F25}" type="pres">
      <dgm:prSet presAssocID="{A0A4ACAD-A467-4698-9134-65F10B4566DF}" presName="LShape" presStyleLbl="alignNode1" presStyleIdx="0" presStyleCnt="7"/>
      <dgm:spPr/>
    </dgm:pt>
    <dgm:pt modelId="{0E3A0315-9698-429C-B198-2F92A4F29B99}" type="pres">
      <dgm:prSet presAssocID="{A0A4ACAD-A467-4698-9134-65F10B4566D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C6E2A37-6397-46DC-9166-39F8595956AD}" type="pres">
      <dgm:prSet presAssocID="{A0A4ACAD-A467-4698-9134-65F10B4566DF}" presName="Triangle" presStyleLbl="alignNode1" presStyleIdx="1" presStyleCnt="7"/>
      <dgm:spPr/>
    </dgm:pt>
    <dgm:pt modelId="{138A43E4-59AE-4BC8-B36A-6FE4283EA5B7}" type="pres">
      <dgm:prSet presAssocID="{D0F0755D-FD31-4478-B4BA-3B961A59714D}" presName="sibTrans" presStyleCnt="0"/>
      <dgm:spPr/>
    </dgm:pt>
    <dgm:pt modelId="{2D035334-76F8-417F-874E-A758932638DF}" type="pres">
      <dgm:prSet presAssocID="{D0F0755D-FD31-4478-B4BA-3B961A59714D}" presName="space" presStyleCnt="0"/>
      <dgm:spPr/>
    </dgm:pt>
    <dgm:pt modelId="{BDF5AB56-08F7-42E1-9280-545CBEE5B800}" type="pres">
      <dgm:prSet presAssocID="{E3FAD19F-3EF9-432E-B874-1D7E0D25D905}" presName="composite" presStyleCnt="0"/>
      <dgm:spPr/>
    </dgm:pt>
    <dgm:pt modelId="{2DE6D5F2-5013-4F94-8E8D-C4811711844C}" type="pres">
      <dgm:prSet presAssocID="{E3FAD19F-3EF9-432E-B874-1D7E0D25D905}" presName="LShape" presStyleLbl="alignNode1" presStyleIdx="2" presStyleCnt="7"/>
      <dgm:spPr/>
    </dgm:pt>
    <dgm:pt modelId="{F5E70936-D21D-4D23-AD0E-2EC658CE646C}" type="pres">
      <dgm:prSet presAssocID="{E3FAD19F-3EF9-432E-B874-1D7E0D25D905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86CE3AC-443F-477A-AED8-6667992D7969}" type="pres">
      <dgm:prSet presAssocID="{E3FAD19F-3EF9-432E-B874-1D7E0D25D905}" presName="Triangle" presStyleLbl="alignNode1" presStyleIdx="3" presStyleCnt="7"/>
      <dgm:spPr/>
    </dgm:pt>
    <dgm:pt modelId="{2FB117F2-05DD-4253-B7EA-EC845B5472FB}" type="pres">
      <dgm:prSet presAssocID="{86EE3668-CC96-4C2E-9D79-A21FDE1D8963}" presName="sibTrans" presStyleCnt="0"/>
      <dgm:spPr/>
    </dgm:pt>
    <dgm:pt modelId="{A9C666CE-728C-46AD-AC6C-F11B3E131635}" type="pres">
      <dgm:prSet presAssocID="{86EE3668-CC96-4C2E-9D79-A21FDE1D8963}" presName="space" presStyleCnt="0"/>
      <dgm:spPr/>
    </dgm:pt>
    <dgm:pt modelId="{CD76B5A8-AE94-4D0A-9B2A-BD0681DA4CED}" type="pres">
      <dgm:prSet presAssocID="{ECD25DF4-2BA1-4E6D-9898-4B356AC8A914}" presName="composite" presStyleCnt="0"/>
      <dgm:spPr/>
    </dgm:pt>
    <dgm:pt modelId="{7FFAD440-3E09-4C26-842A-5326258607D7}" type="pres">
      <dgm:prSet presAssocID="{ECD25DF4-2BA1-4E6D-9898-4B356AC8A914}" presName="LShape" presStyleLbl="alignNode1" presStyleIdx="4" presStyleCnt="7"/>
      <dgm:spPr/>
    </dgm:pt>
    <dgm:pt modelId="{E6390DFE-1B36-4218-953D-997D53DCB55A}" type="pres">
      <dgm:prSet presAssocID="{ECD25DF4-2BA1-4E6D-9898-4B356AC8A91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71E29F7-C366-4357-8E0F-1B1DAFCB1DB8}" type="pres">
      <dgm:prSet presAssocID="{ECD25DF4-2BA1-4E6D-9898-4B356AC8A914}" presName="Triangle" presStyleLbl="alignNode1" presStyleIdx="5" presStyleCnt="7"/>
      <dgm:spPr/>
    </dgm:pt>
    <dgm:pt modelId="{27DE5615-9FD9-43A7-A58F-D57D60F9B57F}" type="pres">
      <dgm:prSet presAssocID="{93765CA2-F5EB-4389-B65E-A22E618BF938}" presName="sibTrans" presStyleCnt="0"/>
      <dgm:spPr/>
    </dgm:pt>
    <dgm:pt modelId="{53EF1D24-9AEC-4BAB-A0F9-8B23C24C91E6}" type="pres">
      <dgm:prSet presAssocID="{93765CA2-F5EB-4389-B65E-A22E618BF938}" presName="space" presStyleCnt="0"/>
      <dgm:spPr/>
    </dgm:pt>
    <dgm:pt modelId="{A57CE374-34B7-4062-B3BC-7F59CB9B9324}" type="pres">
      <dgm:prSet presAssocID="{EB6DB97D-5AC7-481F-9F49-31270FF098CE}" presName="composite" presStyleCnt="0"/>
      <dgm:spPr/>
    </dgm:pt>
    <dgm:pt modelId="{A9ADE376-3B0D-427F-8F65-26C770448781}" type="pres">
      <dgm:prSet presAssocID="{EB6DB97D-5AC7-481F-9F49-31270FF098CE}" presName="LShape" presStyleLbl="alignNode1" presStyleIdx="6" presStyleCnt="7"/>
      <dgm:spPr/>
    </dgm:pt>
    <dgm:pt modelId="{8551404F-999E-4749-8004-0443AE039E15}" type="pres">
      <dgm:prSet presAssocID="{EB6DB97D-5AC7-481F-9F49-31270FF098CE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B8C0B-FBA7-477D-A041-F6E8FD6D4F3B}" type="presOf" srcId="{1CF21EF1-0B89-4AD6-9E8D-5BD4EFCA47D1}" destId="{8551404F-999E-4749-8004-0443AE039E15}" srcOrd="0" destOrd="3" presId="urn:microsoft.com/office/officeart/2009/3/layout/StepUpProcess"/>
    <dgm:cxn modelId="{D1A7180E-E1FD-4BB6-9F91-C7FC6D947722}" srcId="{A0A4ACAD-A467-4698-9134-65F10B4566DF}" destId="{CFB8F462-53E2-471D-AD60-BD4B579F032C}" srcOrd="0" destOrd="0" parTransId="{C5B5254D-C968-458C-82B3-5B7CFF1B54B5}" sibTransId="{C5118782-96E8-4105-A5F1-682852EEE0FC}"/>
    <dgm:cxn modelId="{A67CBE1A-CEE5-446C-AAD3-904AA05BB028}" srcId="{EB6DB97D-5AC7-481F-9F49-31270FF098CE}" destId="{3CE6DF38-9358-43EB-A34E-03CC1A2837FA}" srcOrd="1" destOrd="0" parTransId="{5C22FE22-BD69-4DB3-9B4E-920ED0C7665C}" sibTransId="{60CCDFA1-D336-4E49-B935-D94334714CED}"/>
    <dgm:cxn modelId="{8EE0631B-6FD7-41F8-AC89-D5DF848E5F3C}" srcId="{39FF9F5B-BAE9-4B49-B7EC-11907B9A922B}" destId="{E3FAD19F-3EF9-432E-B874-1D7E0D25D905}" srcOrd="1" destOrd="0" parTransId="{1B851BEE-D2FF-4C57-865D-0FD12DB2C10F}" sibTransId="{86EE3668-CC96-4C2E-9D79-A21FDE1D8963}"/>
    <dgm:cxn modelId="{C98CE11D-496A-4D6A-9966-A1F84E1D0BCE}" type="presOf" srcId="{E3FAD19F-3EF9-432E-B874-1D7E0D25D905}" destId="{F5E70936-D21D-4D23-AD0E-2EC658CE646C}" srcOrd="0" destOrd="0" presId="urn:microsoft.com/office/officeart/2009/3/layout/StepUpProcess"/>
    <dgm:cxn modelId="{F1330520-4564-4FFB-9F3A-3C199966A478}" srcId="{EB6DB97D-5AC7-481F-9F49-31270FF098CE}" destId="{A1E3F520-ACAC-4F3B-8CB5-A1DCEE783228}" srcOrd="4" destOrd="0" parTransId="{5064BBFE-596B-40C7-AE8C-B6E5CF6C3A74}" sibTransId="{BBC45FBA-1156-41F8-8E22-546D7F7B477C}"/>
    <dgm:cxn modelId="{E57D1029-6010-40C6-8A36-70AF0AAA991A}" type="presOf" srcId="{A1E3F520-ACAC-4F3B-8CB5-A1DCEE783228}" destId="{8551404F-999E-4749-8004-0443AE039E15}" srcOrd="0" destOrd="5" presId="urn:microsoft.com/office/officeart/2009/3/layout/StepUpProcess"/>
    <dgm:cxn modelId="{8D068D29-C7DA-455A-873E-84649128CD90}" srcId="{ECD25DF4-2BA1-4E6D-9898-4B356AC8A914}" destId="{BBA288B1-37CD-4630-959B-53E39CD851E5}" srcOrd="0" destOrd="0" parTransId="{C630C82F-219E-4835-A913-CB7F476E6BF8}" sibTransId="{16ED5A70-6C96-4694-83C2-FEC3FF4A7093}"/>
    <dgm:cxn modelId="{CD9FD72D-FE37-4A37-9270-11DE246A7B5A}" srcId="{E3FAD19F-3EF9-432E-B874-1D7E0D25D905}" destId="{9E62D586-0BFD-424C-A5DE-E5828F760571}" srcOrd="0" destOrd="0" parTransId="{BB1E517D-FD33-40AE-93C6-12DFC98560BB}" sibTransId="{AFCCF1F0-F4CB-4B56-814E-1B1C846E3CFB}"/>
    <dgm:cxn modelId="{81D8F13A-D6D9-474F-B2FC-480CB1570A8C}" type="presOf" srcId="{7C4EADF9-109E-480F-8B0D-44A330F7E284}" destId="{E6390DFE-1B36-4218-953D-997D53DCB55A}" srcOrd="0" destOrd="4" presId="urn:microsoft.com/office/officeart/2009/3/layout/StepUpProcess"/>
    <dgm:cxn modelId="{0554DB3D-0AF7-459D-B864-22F160CF7255}" type="presOf" srcId="{9E62D586-0BFD-424C-A5DE-E5828F760571}" destId="{F5E70936-D21D-4D23-AD0E-2EC658CE646C}" srcOrd="0" destOrd="1" presId="urn:microsoft.com/office/officeart/2009/3/layout/StepUpProcess"/>
    <dgm:cxn modelId="{D5199C41-AC84-4099-A3EA-DE18002C9A79}" type="presOf" srcId="{ECD25DF4-2BA1-4E6D-9898-4B356AC8A914}" destId="{E6390DFE-1B36-4218-953D-997D53DCB55A}" srcOrd="0" destOrd="0" presId="urn:microsoft.com/office/officeart/2009/3/layout/StepUpProcess"/>
    <dgm:cxn modelId="{C656C841-A820-471C-A687-6E70F6E310B8}" type="presOf" srcId="{EB6DB97D-5AC7-481F-9F49-31270FF098CE}" destId="{8551404F-999E-4749-8004-0443AE039E15}" srcOrd="0" destOrd="0" presId="urn:microsoft.com/office/officeart/2009/3/layout/StepUpProcess"/>
    <dgm:cxn modelId="{D166E941-F56F-4EB5-A5B8-DB3EF0591900}" type="presOf" srcId="{48776B1A-24B0-4EA7-BFE1-375355229B74}" destId="{0E3A0315-9698-429C-B198-2F92A4F29B99}" srcOrd="0" destOrd="2" presId="urn:microsoft.com/office/officeart/2009/3/layout/StepUpProcess"/>
    <dgm:cxn modelId="{27F32563-A924-45F9-AD9B-858D12905708}" type="presOf" srcId="{019D9896-EA8B-430A-968D-590FE6C48F11}" destId="{E6390DFE-1B36-4218-953D-997D53DCB55A}" srcOrd="0" destOrd="2" presId="urn:microsoft.com/office/officeart/2009/3/layout/StepUpProcess"/>
    <dgm:cxn modelId="{C9EEBF43-3CEF-4BE9-AE75-1E8CADA605DE}" type="presOf" srcId="{B3DCF656-8529-4950-8B6A-744D20CC19F1}" destId="{0E3A0315-9698-429C-B198-2F92A4F29B99}" srcOrd="0" destOrd="4" presId="urn:microsoft.com/office/officeart/2009/3/layout/StepUpProcess"/>
    <dgm:cxn modelId="{77E48565-992C-4300-96B5-8E65E77C829A}" srcId="{ECD25DF4-2BA1-4E6D-9898-4B356AC8A914}" destId="{019D9896-EA8B-430A-968D-590FE6C48F11}" srcOrd="1" destOrd="0" parTransId="{9D6A4B81-8712-499D-80D4-0AF0A8E60DE4}" sibTransId="{F53A61D1-653B-415B-918D-E74B0B0449FA}"/>
    <dgm:cxn modelId="{2FB6136B-1B97-4823-91D1-6A62828E92CC}" srcId="{A0A4ACAD-A467-4698-9134-65F10B4566DF}" destId="{B3DCF656-8529-4950-8B6A-744D20CC19F1}" srcOrd="3" destOrd="0" parTransId="{196E0798-49BE-4EE9-861E-8D232E4264E5}" sibTransId="{0C362235-B22F-4761-8E8A-9ACB468E66D1}"/>
    <dgm:cxn modelId="{2756F071-D909-419F-800D-EFFA8F4D41A5}" type="presOf" srcId="{D9081160-ABA2-416A-9995-4E2D6F750759}" destId="{E6390DFE-1B36-4218-953D-997D53DCB55A}" srcOrd="0" destOrd="3" presId="urn:microsoft.com/office/officeart/2009/3/layout/StepUpProcess"/>
    <dgm:cxn modelId="{A092B652-2BC8-44F3-B1D3-C501731C9335}" type="presOf" srcId="{937AB4E0-D296-4E2A-8E0A-1FFD3DF8AA34}" destId="{8551404F-999E-4749-8004-0443AE039E15}" srcOrd="0" destOrd="1" presId="urn:microsoft.com/office/officeart/2009/3/layout/StepUpProcess"/>
    <dgm:cxn modelId="{A21A2856-4CD9-480C-A4A9-B8EB67903A18}" srcId="{E3FAD19F-3EF9-432E-B874-1D7E0D25D905}" destId="{32052CDF-0A62-4C41-BE06-4135433B3167}" srcOrd="1" destOrd="0" parTransId="{55D7BEE6-6A0C-4BE4-B15E-979DDF49525D}" sibTransId="{AA9409F8-EAF6-41FF-8525-C29F7CCCE2B7}"/>
    <dgm:cxn modelId="{F654EB85-7BC1-4B5A-93D0-01ADC4566DB0}" type="presOf" srcId="{CFB8F462-53E2-471D-AD60-BD4B579F032C}" destId="{0E3A0315-9698-429C-B198-2F92A4F29B99}" srcOrd="0" destOrd="1" presId="urn:microsoft.com/office/officeart/2009/3/layout/StepUpProcess"/>
    <dgm:cxn modelId="{798B2492-9AEE-4040-8789-5C35205B1811}" type="presOf" srcId="{32052CDF-0A62-4C41-BE06-4135433B3167}" destId="{F5E70936-D21D-4D23-AD0E-2EC658CE646C}" srcOrd="0" destOrd="2" presId="urn:microsoft.com/office/officeart/2009/3/layout/StepUpProcess"/>
    <dgm:cxn modelId="{29EF6793-1D90-443D-B108-91566326D2E7}" srcId="{EB6DB97D-5AC7-481F-9F49-31270FF098CE}" destId="{937AB4E0-D296-4E2A-8E0A-1FFD3DF8AA34}" srcOrd="0" destOrd="0" parTransId="{927068C5-23F0-4BF3-ABE1-82580216D26A}" sibTransId="{02BA6D3D-6F70-4F9A-A2FF-0DB9D9867724}"/>
    <dgm:cxn modelId="{372BCF97-688F-4A42-88C3-2FD7821A6917}" srcId="{A0A4ACAD-A467-4698-9134-65F10B4566DF}" destId="{5034AB50-C397-4FDD-A835-D7FC98E61502}" srcOrd="2" destOrd="0" parTransId="{C3A3C3E8-65EB-473E-94B7-6CBBDFC7EC82}" sibTransId="{EF9417E2-7967-4C11-A934-ECC9A7D464CB}"/>
    <dgm:cxn modelId="{3526319A-BC82-4B75-9A3D-31A5FA41C52A}" srcId="{39FF9F5B-BAE9-4B49-B7EC-11907B9A922B}" destId="{A0A4ACAD-A467-4698-9134-65F10B4566DF}" srcOrd="0" destOrd="0" parTransId="{B0543A95-38BC-4D92-8AFD-D10BA67A7A35}" sibTransId="{D0F0755D-FD31-4478-B4BA-3B961A59714D}"/>
    <dgm:cxn modelId="{F8702A9B-56F5-4C51-BF01-7F51D339B5C4}" type="presOf" srcId="{9A3A7128-158A-450A-B965-96632FCBEA6A}" destId="{8551404F-999E-4749-8004-0443AE039E15}" srcOrd="0" destOrd="4" presId="urn:microsoft.com/office/officeart/2009/3/layout/StepUpProcess"/>
    <dgm:cxn modelId="{B016E39F-297D-4C53-9531-F5A11ACD92DF}" type="presOf" srcId="{39FF9F5B-BAE9-4B49-B7EC-11907B9A922B}" destId="{C5BA07F8-4BA6-452E-A20A-2CDEC34D32CC}" srcOrd="0" destOrd="0" presId="urn:microsoft.com/office/officeart/2009/3/layout/StepUpProcess"/>
    <dgm:cxn modelId="{F2840FA2-B5B8-4FB6-B772-B06058043900}" type="presOf" srcId="{A0A4ACAD-A467-4698-9134-65F10B4566DF}" destId="{0E3A0315-9698-429C-B198-2F92A4F29B99}" srcOrd="0" destOrd="0" presId="urn:microsoft.com/office/officeart/2009/3/layout/StepUpProcess"/>
    <dgm:cxn modelId="{E199B1A6-949C-40E3-A85A-247810F1B43B}" type="presOf" srcId="{5034AB50-C397-4FDD-A835-D7FC98E61502}" destId="{0E3A0315-9698-429C-B198-2F92A4F29B99}" srcOrd="0" destOrd="3" presId="urn:microsoft.com/office/officeart/2009/3/layout/StepUpProcess"/>
    <dgm:cxn modelId="{E4498EAD-F63C-4882-810B-A9EA4B1696BB}" type="presOf" srcId="{3CE6DF38-9358-43EB-A34E-03CC1A2837FA}" destId="{8551404F-999E-4749-8004-0443AE039E15}" srcOrd="0" destOrd="2" presId="urn:microsoft.com/office/officeart/2009/3/layout/StepUpProcess"/>
    <dgm:cxn modelId="{95796CB3-A746-476F-8E17-15417F15C823}" srcId="{ECD25DF4-2BA1-4E6D-9898-4B356AC8A914}" destId="{D9081160-ABA2-416A-9995-4E2D6F750759}" srcOrd="2" destOrd="0" parTransId="{5BF173B5-C1AE-4CBA-B09F-1F626A2264FC}" sibTransId="{38DEB513-E313-4DC2-B1DE-90F28CFBBB96}"/>
    <dgm:cxn modelId="{99858CB5-1CD6-4F98-9183-5AE7E49D246E}" srcId="{EB6DB97D-5AC7-481F-9F49-31270FF098CE}" destId="{9A3A7128-158A-450A-B965-96632FCBEA6A}" srcOrd="3" destOrd="0" parTransId="{B19C3105-0CF1-47C1-BE94-179B453C34F0}" sibTransId="{6322C4B7-3BDB-4114-BA9D-3B08E8FC4D85}"/>
    <dgm:cxn modelId="{0BB15FCF-012D-4EFF-A0A6-5D14A2259C4F}" type="presOf" srcId="{BBA288B1-37CD-4630-959B-53E39CD851E5}" destId="{E6390DFE-1B36-4218-953D-997D53DCB55A}" srcOrd="0" destOrd="1" presId="urn:microsoft.com/office/officeart/2009/3/layout/StepUpProcess"/>
    <dgm:cxn modelId="{319D38E4-E761-4AF7-BA17-A9570C2B89C5}" srcId="{39FF9F5B-BAE9-4B49-B7EC-11907B9A922B}" destId="{ECD25DF4-2BA1-4E6D-9898-4B356AC8A914}" srcOrd="2" destOrd="0" parTransId="{8638E1B4-3C6D-4198-92DB-9E6F301F8BB2}" sibTransId="{93765CA2-F5EB-4389-B65E-A22E618BF938}"/>
    <dgm:cxn modelId="{63DB4CE7-837F-4A68-807E-1216CBCD48FA}" srcId="{39FF9F5B-BAE9-4B49-B7EC-11907B9A922B}" destId="{EB6DB97D-5AC7-481F-9F49-31270FF098CE}" srcOrd="3" destOrd="0" parTransId="{E53469E2-B5CB-4AFE-AF25-9BCED0D8BFF2}" sibTransId="{FEE66BC9-6548-4226-979D-9B87A1652678}"/>
    <dgm:cxn modelId="{CAAB73F1-ED34-4834-806D-6F7B83232183}" srcId="{ECD25DF4-2BA1-4E6D-9898-4B356AC8A914}" destId="{7C4EADF9-109E-480F-8B0D-44A330F7E284}" srcOrd="3" destOrd="0" parTransId="{54EAAB06-AED1-4816-A6B0-357A2076B636}" sibTransId="{BAD4DCD1-C900-4D81-B4F9-52FCB4B43E8E}"/>
    <dgm:cxn modelId="{C6072EF9-10C3-4248-8D6E-72A0EA76CE97}" srcId="{EB6DB97D-5AC7-481F-9F49-31270FF098CE}" destId="{1CF21EF1-0B89-4AD6-9E8D-5BD4EFCA47D1}" srcOrd="2" destOrd="0" parTransId="{C6CE839B-DAED-4203-A572-95C43F9835B7}" sibTransId="{F4141181-83F3-4B6A-9333-A284930C628D}"/>
    <dgm:cxn modelId="{5B4F38FF-D866-4E4A-B1D0-59103DB24BA8}" srcId="{A0A4ACAD-A467-4698-9134-65F10B4566DF}" destId="{48776B1A-24B0-4EA7-BFE1-375355229B74}" srcOrd="1" destOrd="0" parTransId="{C7E42770-BB6A-45EB-AF09-D8233C5CF46C}" sibTransId="{C4FA0067-4F97-4B88-BABB-8197A48A38C7}"/>
    <dgm:cxn modelId="{2701E369-684B-4C3A-B95F-0CC1FCD117FC}" type="presParOf" srcId="{C5BA07F8-4BA6-452E-A20A-2CDEC34D32CC}" destId="{A8287AF3-C6F9-4054-9BE2-F6CD46F9B88F}" srcOrd="0" destOrd="0" presId="urn:microsoft.com/office/officeart/2009/3/layout/StepUpProcess"/>
    <dgm:cxn modelId="{9CF6F998-BA5B-489A-AB7C-85D91266A788}" type="presParOf" srcId="{A8287AF3-C6F9-4054-9BE2-F6CD46F9B88F}" destId="{5E2EA1A3-F307-4938-BC37-7FD9A71A4F25}" srcOrd="0" destOrd="0" presId="urn:microsoft.com/office/officeart/2009/3/layout/StepUpProcess"/>
    <dgm:cxn modelId="{5BEE196C-AF26-4A16-97E3-A5EE77A8DF69}" type="presParOf" srcId="{A8287AF3-C6F9-4054-9BE2-F6CD46F9B88F}" destId="{0E3A0315-9698-429C-B198-2F92A4F29B99}" srcOrd="1" destOrd="0" presId="urn:microsoft.com/office/officeart/2009/3/layout/StepUpProcess"/>
    <dgm:cxn modelId="{C49E6B3E-8DFA-4EBF-92DE-9113957A0BE5}" type="presParOf" srcId="{A8287AF3-C6F9-4054-9BE2-F6CD46F9B88F}" destId="{9C6E2A37-6397-46DC-9166-39F8595956AD}" srcOrd="2" destOrd="0" presId="urn:microsoft.com/office/officeart/2009/3/layout/StepUpProcess"/>
    <dgm:cxn modelId="{329B4C11-766D-45A3-9B3D-7A183544349A}" type="presParOf" srcId="{C5BA07F8-4BA6-452E-A20A-2CDEC34D32CC}" destId="{138A43E4-59AE-4BC8-B36A-6FE4283EA5B7}" srcOrd="1" destOrd="0" presId="urn:microsoft.com/office/officeart/2009/3/layout/StepUpProcess"/>
    <dgm:cxn modelId="{7AAC043F-8F11-40C8-9A8C-A59BD3D566B3}" type="presParOf" srcId="{138A43E4-59AE-4BC8-B36A-6FE4283EA5B7}" destId="{2D035334-76F8-417F-874E-A758932638DF}" srcOrd="0" destOrd="0" presId="urn:microsoft.com/office/officeart/2009/3/layout/StepUpProcess"/>
    <dgm:cxn modelId="{F547ABF8-D350-47D2-A10E-7669E5971A60}" type="presParOf" srcId="{C5BA07F8-4BA6-452E-A20A-2CDEC34D32CC}" destId="{BDF5AB56-08F7-42E1-9280-545CBEE5B800}" srcOrd="2" destOrd="0" presId="urn:microsoft.com/office/officeart/2009/3/layout/StepUpProcess"/>
    <dgm:cxn modelId="{56F9F64E-1275-49A4-813E-153484F2939C}" type="presParOf" srcId="{BDF5AB56-08F7-42E1-9280-545CBEE5B800}" destId="{2DE6D5F2-5013-4F94-8E8D-C4811711844C}" srcOrd="0" destOrd="0" presId="urn:microsoft.com/office/officeart/2009/3/layout/StepUpProcess"/>
    <dgm:cxn modelId="{6BC39CC8-1578-4346-904E-D69042741712}" type="presParOf" srcId="{BDF5AB56-08F7-42E1-9280-545CBEE5B800}" destId="{F5E70936-D21D-4D23-AD0E-2EC658CE646C}" srcOrd="1" destOrd="0" presId="urn:microsoft.com/office/officeart/2009/3/layout/StepUpProcess"/>
    <dgm:cxn modelId="{57774712-E9B6-4DE6-9185-92FF6126805F}" type="presParOf" srcId="{BDF5AB56-08F7-42E1-9280-545CBEE5B800}" destId="{C86CE3AC-443F-477A-AED8-6667992D7969}" srcOrd="2" destOrd="0" presId="urn:microsoft.com/office/officeart/2009/3/layout/StepUpProcess"/>
    <dgm:cxn modelId="{84E3FA16-A4EA-4D33-9BA2-0EBCF4CBE5CE}" type="presParOf" srcId="{C5BA07F8-4BA6-452E-A20A-2CDEC34D32CC}" destId="{2FB117F2-05DD-4253-B7EA-EC845B5472FB}" srcOrd="3" destOrd="0" presId="urn:microsoft.com/office/officeart/2009/3/layout/StepUpProcess"/>
    <dgm:cxn modelId="{5C5B21A1-8F37-4532-95A6-CAA2D6EE004D}" type="presParOf" srcId="{2FB117F2-05DD-4253-B7EA-EC845B5472FB}" destId="{A9C666CE-728C-46AD-AC6C-F11B3E131635}" srcOrd="0" destOrd="0" presId="urn:microsoft.com/office/officeart/2009/3/layout/StepUpProcess"/>
    <dgm:cxn modelId="{32F5E16A-27AC-4B30-B698-39F4AA98258E}" type="presParOf" srcId="{C5BA07F8-4BA6-452E-A20A-2CDEC34D32CC}" destId="{CD76B5A8-AE94-4D0A-9B2A-BD0681DA4CED}" srcOrd="4" destOrd="0" presId="urn:microsoft.com/office/officeart/2009/3/layout/StepUpProcess"/>
    <dgm:cxn modelId="{C5EA9E61-5BA6-44FF-8E8D-E1B10B6E709A}" type="presParOf" srcId="{CD76B5A8-AE94-4D0A-9B2A-BD0681DA4CED}" destId="{7FFAD440-3E09-4C26-842A-5326258607D7}" srcOrd="0" destOrd="0" presId="urn:microsoft.com/office/officeart/2009/3/layout/StepUpProcess"/>
    <dgm:cxn modelId="{6487A74E-5312-4291-9A06-13B6BE4C83DE}" type="presParOf" srcId="{CD76B5A8-AE94-4D0A-9B2A-BD0681DA4CED}" destId="{E6390DFE-1B36-4218-953D-997D53DCB55A}" srcOrd="1" destOrd="0" presId="urn:microsoft.com/office/officeart/2009/3/layout/StepUpProcess"/>
    <dgm:cxn modelId="{0CDBF46F-0CEF-4CC7-BADA-107017F7926D}" type="presParOf" srcId="{CD76B5A8-AE94-4D0A-9B2A-BD0681DA4CED}" destId="{A71E29F7-C366-4357-8E0F-1B1DAFCB1DB8}" srcOrd="2" destOrd="0" presId="urn:microsoft.com/office/officeart/2009/3/layout/StepUpProcess"/>
    <dgm:cxn modelId="{31784866-2DC6-4B15-8C25-35393A8863F2}" type="presParOf" srcId="{C5BA07F8-4BA6-452E-A20A-2CDEC34D32CC}" destId="{27DE5615-9FD9-43A7-A58F-D57D60F9B57F}" srcOrd="5" destOrd="0" presId="urn:microsoft.com/office/officeart/2009/3/layout/StepUpProcess"/>
    <dgm:cxn modelId="{3CC6D15B-8742-4FC9-927E-FB5FACCF6FA3}" type="presParOf" srcId="{27DE5615-9FD9-43A7-A58F-D57D60F9B57F}" destId="{53EF1D24-9AEC-4BAB-A0F9-8B23C24C91E6}" srcOrd="0" destOrd="0" presId="urn:microsoft.com/office/officeart/2009/3/layout/StepUpProcess"/>
    <dgm:cxn modelId="{DC30B3BE-FCD0-4E3A-B307-46DB28A19799}" type="presParOf" srcId="{C5BA07F8-4BA6-452E-A20A-2CDEC34D32CC}" destId="{A57CE374-34B7-4062-B3BC-7F59CB9B9324}" srcOrd="6" destOrd="0" presId="urn:microsoft.com/office/officeart/2009/3/layout/StepUpProcess"/>
    <dgm:cxn modelId="{5BE03A97-9215-4652-B28B-FB134317CAD4}" type="presParOf" srcId="{A57CE374-34B7-4062-B3BC-7F59CB9B9324}" destId="{A9ADE376-3B0D-427F-8F65-26C770448781}" srcOrd="0" destOrd="0" presId="urn:microsoft.com/office/officeart/2009/3/layout/StepUpProcess"/>
    <dgm:cxn modelId="{F387EACA-C933-4931-BA79-D6B4409E9235}" type="presParOf" srcId="{A57CE374-34B7-4062-B3BC-7F59CB9B9324}" destId="{8551404F-999E-4749-8004-0443AE039E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EA1A3-F307-4938-BC37-7FD9A71A4F25}">
      <dsp:nvSpPr>
        <dsp:cNvPr id="0" name=""/>
        <dsp:cNvSpPr/>
      </dsp:nvSpPr>
      <dsp:spPr>
        <a:xfrm rot="5400000">
          <a:off x="383572" y="2014649"/>
          <a:ext cx="1144465" cy="19043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0315-9698-429C-B198-2F92A4F29B99}">
      <dsp:nvSpPr>
        <dsp:cNvPr id="0" name=""/>
        <dsp:cNvSpPr/>
      </dsp:nvSpPr>
      <dsp:spPr>
        <a:xfrm>
          <a:off x="192533" y="2583644"/>
          <a:ext cx="1719271" cy="150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Input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MNIST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BOSTON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ADULT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BINARY</a:t>
          </a:r>
        </a:p>
      </dsp:txBody>
      <dsp:txXfrm>
        <a:off x="192533" y="2583644"/>
        <a:ext cx="1719271" cy="1507042"/>
      </dsp:txXfrm>
    </dsp:sp>
    <dsp:sp modelId="{9C6E2A37-6397-46DC-9166-39F8595956AD}">
      <dsp:nvSpPr>
        <dsp:cNvPr id="0" name=""/>
        <dsp:cNvSpPr/>
      </dsp:nvSpPr>
      <dsp:spPr>
        <a:xfrm>
          <a:off x="1587413" y="1874448"/>
          <a:ext cx="324390" cy="32439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6D5F2-5013-4F94-8E8D-C4811711844C}">
      <dsp:nvSpPr>
        <dsp:cNvPr id="0" name=""/>
        <dsp:cNvSpPr/>
      </dsp:nvSpPr>
      <dsp:spPr>
        <a:xfrm rot="5400000">
          <a:off x="2488296" y="1493833"/>
          <a:ext cx="1144465" cy="19043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70936-D21D-4D23-AD0E-2EC658CE646C}">
      <dsp:nvSpPr>
        <dsp:cNvPr id="0" name=""/>
        <dsp:cNvSpPr/>
      </dsp:nvSpPr>
      <dsp:spPr>
        <a:xfrm>
          <a:off x="2297257" y="2062828"/>
          <a:ext cx="1719271" cy="150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Preprocessing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Encoding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Scaling</a:t>
          </a:r>
        </a:p>
      </dsp:txBody>
      <dsp:txXfrm>
        <a:off x="2297257" y="2062828"/>
        <a:ext cx="1719271" cy="1507042"/>
      </dsp:txXfrm>
    </dsp:sp>
    <dsp:sp modelId="{C86CE3AC-443F-477A-AED8-6667992D7969}">
      <dsp:nvSpPr>
        <dsp:cNvPr id="0" name=""/>
        <dsp:cNvSpPr/>
      </dsp:nvSpPr>
      <dsp:spPr>
        <a:xfrm>
          <a:off x="3692137" y="1353632"/>
          <a:ext cx="324390" cy="32439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AD440-3E09-4C26-842A-5326258607D7}">
      <dsp:nvSpPr>
        <dsp:cNvPr id="0" name=""/>
        <dsp:cNvSpPr/>
      </dsp:nvSpPr>
      <dsp:spPr>
        <a:xfrm rot="5400000">
          <a:off x="4593021" y="973017"/>
          <a:ext cx="1144465" cy="19043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0DFE-1B36-4218-953D-997D53DCB55A}">
      <dsp:nvSpPr>
        <dsp:cNvPr id="0" name=""/>
        <dsp:cNvSpPr/>
      </dsp:nvSpPr>
      <dsp:spPr>
        <a:xfrm>
          <a:off x="4401981" y="1542012"/>
          <a:ext cx="1719271" cy="150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Modelling &amp; Sampling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GMM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RBM</a:t>
          </a:r>
        </a:p>
      </dsp:txBody>
      <dsp:txXfrm>
        <a:off x="4401981" y="1542012"/>
        <a:ext cx="1719271" cy="1507042"/>
      </dsp:txXfrm>
    </dsp:sp>
    <dsp:sp modelId="{A71E29F7-C366-4357-8E0F-1B1DAFCB1DB8}">
      <dsp:nvSpPr>
        <dsp:cNvPr id="0" name=""/>
        <dsp:cNvSpPr/>
      </dsp:nvSpPr>
      <dsp:spPr>
        <a:xfrm>
          <a:off x="5796861" y="832816"/>
          <a:ext cx="324390" cy="32439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E376-3B0D-427F-8F65-26C770448781}">
      <dsp:nvSpPr>
        <dsp:cNvPr id="0" name=""/>
        <dsp:cNvSpPr/>
      </dsp:nvSpPr>
      <dsp:spPr>
        <a:xfrm rot="5400000">
          <a:off x="6697745" y="452201"/>
          <a:ext cx="1144465" cy="19043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1404F-999E-4749-8004-0443AE039E15}">
      <dsp:nvSpPr>
        <dsp:cNvPr id="0" name=""/>
        <dsp:cNvSpPr/>
      </dsp:nvSpPr>
      <dsp:spPr>
        <a:xfrm>
          <a:off x="6506705" y="1021196"/>
          <a:ext cx="1719271" cy="150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Cramers</a:t>
          </a:r>
          <a:r>
            <a:rPr lang="en-US" sz="1300" kern="1200" dirty="0"/>
            <a:t> 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Pearsons</a:t>
          </a:r>
          <a:r>
            <a:rPr lang="en-US" sz="1300" kern="1200" dirty="0"/>
            <a:t> 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IVA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DT Model</a:t>
          </a:r>
        </a:p>
      </dsp:txBody>
      <dsp:txXfrm>
        <a:off x="6506705" y="1021196"/>
        <a:ext cx="1719271" cy="1507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04AD69B7-3C30-3545-BA02-146A4DCC1728}" type="datetime1">
              <a:rPr lang="de-DE"/>
              <a:pPr>
                <a:defRPr/>
              </a:pPr>
              <a:t>30.10.2017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D030CFF-57BC-BD4E-B8B9-0510A042D3EF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41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B845BAA-8C79-BE45-AAFE-5F5647438CF8}" type="datetime1">
              <a:rPr lang="de-DE"/>
              <a:pPr>
                <a:defRPr/>
              </a:pPr>
              <a:t>30.10.2017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2E8D22A1-0EEC-4949-8343-6058730FAB1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53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D22A1-0EEC-4949-8343-6058730FAB1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99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D22A1-0EEC-4949-8343-6058730FAB1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57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D22A1-0EEC-4949-8343-6058730FAB1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12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 dirty="0"/>
          </a:p>
        </p:txBody>
      </p:sp>
      <p:pic>
        <p:nvPicPr>
          <p:cNvPr id="4" name="Bild 7" descr="AT_Pictogramm2.png"/>
          <p:cNvPicPr>
            <a:picLocks noChangeAspect="1"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noProof="0" dirty="0">
                <a:solidFill>
                  <a:srgbClr val="000000"/>
                </a:solidFill>
                <a:cs typeface="Arial" charset="0"/>
              </a:rPr>
              <a:t>S   C   I   E   N   C   E     </a:t>
            </a:r>
            <a:r>
              <a:rPr lang="en-GB" sz="800" baseline="30000" noProof="0" dirty="0">
                <a:solidFill>
                  <a:srgbClr val="000000"/>
                </a:solidFill>
                <a:latin typeface="Wingdings" charset="0"/>
                <a:cs typeface="Wingdings" charset="0"/>
              </a:rPr>
              <a:t></a:t>
            </a:r>
            <a:r>
              <a:rPr lang="en-GB" sz="1200" baseline="30000" noProof="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200" noProof="0" dirty="0">
                <a:solidFill>
                  <a:srgbClr val="000000"/>
                </a:solidFill>
                <a:cs typeface="Arial" charset="0"/>
              </a:rPr>
              <a:t>     P   A   S   S   I   O   N     </a:t>
            </a:r>
            <a:r>
              <a:rPr lang="en-GB" sz="800" baseline="30000" noProof="0" dirty="0">
                <a:solidFill>
                  <a:srgbClr val="000000"/>
                </a:solidFill>
                <a:latin typeface="Wingdings" charset="0"/>
                <a:cs typeface="Wingdings" charset="0"/>
              </a:rPr>
              <a:t></a:t>
            </a:r>
            <a:r>
              <a:rPr lang="en-GB" sz="1200" baseline="30000" noProof="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sz="1200" noProof="0" dirty="0">
                <a:solidFill>
                  <a:srgbClr val="000000"/>
                </a:solidFill>
                <a:cs typeface="Arial" charset="0"/>
              </a:rPr>
              <a:t>    T   E   C   H   N   O   L   O   G   Y</a:t>
            </a:r>
          </a:p>
        </p:txBody>
      </p:sp>
      <p:pic>
        <p:nvPicPr>
          <p:cNvPr id="6" name="Picture 9" descr="Logo TU Graz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738663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18796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07342"/>
            <a:ext cx="30702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dirty="0">
                <a:solidFill>
                  <a:srgbClr val="595959"/>
                </a:solidFill>
              </a:rPr>
              <a:t> </a:t>
            </a:r>
            <a:r>
              <a:rPr lang="de-DE" sz="1200" dirty="0">
                <a:solidFill>
                  <a:srgbClr val="000000"/>
                </a:solidFill>
              </a:rPr>
              <a:t>www.tugraz.at</a:t>
            </a:r>
          </a:p>
        </p:txBody>
      </p:sp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8169479" cy="2489199"/>
          </a:xfrm>
        </p:spPr>
        <p:txBody>
          <a:bodyPr anchor="b"/>
          <a:lstStyle>
            <a:lvl1pPr>
              <a:defRPr sz="5400">
                <a:solidFill>
                  <a:srgbClr val="F70146"/>
                </a:solidFill>
              </a:defRPr>
            </a:lvl1pPr>
          </a:lstStyle>
          <a:p>
            <a:r>
              <a:rPr lang="en-US" noProof="0" dirty="0"/>
              <a:t>Authors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5" y="4552949"/>
            <a:ext cx="3724275" cy="295275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fld id="{96B798BD-DCA7-4240-9EB4-7BBA4AA4EFF8}" type="datetime4">
              <a:rPr lang="en-US" smtClean="0"/>
              <a:t>October 30, 2017</a:t>
            </a:fld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802063"/>
            <a:ext cx="8229600" cy="652462"/>
          </a:xfrm>
        </p:spPr>
        <p:txBody>
          <a:bodyPr anchor="b"/>
          <a:lstStyle>
            <a:lvl1pPr>
              <a:defRPr sz="2000" b="1" smtClean="0"/>
            </a:lvl1pPr>
          </a:lstStyle>
          <a:p>
            <a:pPr>
              <a:defRPr/>
            </a:pPr>
            <a:r>
              <a:rPr lang="en-US" noProof="0" dirty="0"/>
              <a:t>Institute of Interactive Systems and Data Science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5981700"/>
            <a:ext cx="8169275" cy="3048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/>
              <a:t>URL if applicable http://</a:t>
            </a:r>
          </a:p>
        </p:txBody>
      </p:sp>
      <p:sp>
        <p:nvSpPr>
          <p:cNvPr id="22" name="Untertitel 2"/>
          <p:cNvSpPr txBox="1">
            <a:spLocks/>
          </p:cNvSpPr>
          <p:nvPr userDrawn="1"/>
        </p:nvSpPr>
        <p:spPr bwMode="auto">
          <a:xfrm>
            <a:off x="1781009" y="6507341"/>
            <a:ext cx="19145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0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dirty="0">
                <a:solidFill>
                  <a:srgbClr val="595959"/>
                </a:solidFill>
              </a:rPr>
              <a:t> </a:t>
            </a:r>
            <a:r>
              <a:rPr lang="de-DE" sz="1200" dirty="0">
                <a:solidFill>
                  <a:srgbClr val="000000"/>
                </a:solidFill>
              </a:rPr>
              <a:t>http://www.isds.tugraz.at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20725" y="5228198"/>
            <a:ext cx="4727575" cy="361235"/>
          </a:xfr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en-US" sz="2000" kern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de-DE" dirty="0"/>
              <a:t>Version </a:t>
            </a:r>
            <a:r>
              <a:rPr lang="de-DE" dirty="0" err="1"/>
              <a:t>x.y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724" y="601201"/>
            <a:ext cx="8228875" cy="5321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Format Title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724" y="1403797"/>
            <a:ext cx="8228876" cy="4922167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en-US" noProof="0" dirty="0"/>
              <a:t>Format Text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37C2-100C-F34E-9481-5FDF1B404D8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05306" y="1120460"/>
            <a:ext cx="8349783" cy="0"/>
          </a:xfrm>
          <a:prstGeom prst="line">
            <a:avLst/>
          </a:prstGeom>
          <a:ln>
            <a:solidFill>
              <a:srgbClr val="F70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8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Format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724" y="1378039"/>
            <a:ext cx="3967185" cy="4947925"/>
          </a:xfrm>
        </p:spPr>
        <p:txBody>
          <a:bodyPr/>
          <a:lstStyle/>
          <a:p>
            <a:pPr lvl="0"/>
            <a:r>
              <a:rPr lang="en-US" noProof="0" dirty="0"/>
              <a:t>Format Text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 hasCustomPrompt="1"/>
          </p:nvPr>
        </p:nvSpPr>
        <p:spPr>
          <a:xfrm>
            <a:off x="4958365" y="1378040"/>
            <a:ext cx="3991959" cy="4947924"/>
          </a:xfrm>
        </p:spPr>
        <p:txBody>
          <a:bodyPr/>
          <a:lstStyle/>
          <a:p>
            <a:pPr lvl="0"/>
            <a:r>
              <a:rPr lang="en-US" noProof="0" dirty="0"/>
              <a:t>Format Text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4"/>
            <a:r>
              <a:rPr lang="en-US" noProof="0" dirty="0"/>
              <a:t>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01E5E-6B54-47B0-8F86-4E80CF7CF69C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44A3-680F-7243-9E3A-5E7105679C6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05306" y="1120460"/>
            <a:ext cx="8349783" cy="0"/>
          </a:xfrm>
          <a:prstGeom prst="line">
            <a:avLst/>
          </a:prstGeom>
          <a:ln>
            <a:solidFill>
              <a:srgbClr val="F70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Format Title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5DE8A-530D-4B59-A5ED-6163351C0598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03588-452B-A54E-8D56-0FA3BEF8DBD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05306" y="1120460"/>
            <a:ext cx="8349783" cy="0"/>
          </a:xfrm>
          <a:prstGeom prst="line">
            <a:avLst/>
          </a:prstGeom>
          <a:ln>
            <a:solidFill>
              <a:srgbClr val="F70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Abschno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05306" y="2097090"/>
            <a:ext cx="8344294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 dirty="0"/>
              <a:t>Format Title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05306" y="3728980"/>
            <a:ext cx="8344294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 dirty="0"/>
              <a:t>Format Master 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1C361-EBB9-4CB8-807F-859393B31B6B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1CD8-441A-A148-B50B-DA6389B7F9F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05306" y="3438680"/>
            <a:ext cx="8349783" cy="0"/>
          </a:xfrm>
          <a:prstGeom prst="line">
            <a:avLst/>
          </a:prstGeom>
          <a:ln>
            <a:solidFill>
              <a:srgbClr val="F70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8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56CD-0DFC-42D2-B7C0-BA82507D8DDC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745E-609A-1B47-BDB9-248CA9C5AE8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4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4"/>
            <a:ext cx="8229600" cy="50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Format Title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365161"/>
            <a:ext cx="8229600" cy="485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Format Text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9BF44FD-C0D3-499A-AEB8-8D40759E3241}" type="datetime4">
              <a:rPr lang="en-US" noProof="0" smtClean="0"/>
              <a:t>October 30, 2017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Institute of Interactive Systems and Data Science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" y="6354763"/>
            <a:ext cx="605307" cy="503237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26200"/>
            <a:ext cx="60530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75117A-0D13-3F48-8B83-289335EFBB3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" name="Untertitel 2"/>
          <p:cNvSpPr txBox="1">
            <a:spLocks/>
          </p:cNvSpPr>
          <p:nvPr userDrawn="1"/>
        </p:nvSpPr>
        <p:spPr bwMode="auto">
          <a:xfrm>
            <a:off x="7569200" y="68263"/>
            <a:ext cx="1447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>
                <a:solidFill>
                  <a:srgbClr val="000000"/>
                </a:solidFill>
              </a:rPr>
              <a:t>www.tugraz.at</a:t>
            </a:r>
            <a:r>
              <a:rPr lang="de-DE" sz="1200" dirty="0">
                <a:solidFill>
                  <a:srgbClr val="595959"/>
                </a:solidFill>
              </a:rPr>
              <a:t> </a:t>
            </a:r>
            <a:r>
              <a:rPr lang="de-DE" sz="1000" dirty="0">
                <a:solidFill>
                  <a:srgbClr val="F70146"/>
                </a:solidFill>
                <a:latin typeface="Wingdings" charset="0"/>
                <a:cs typeface="Wingdings" charset="0"/>
              </a:rPr>
              <a:t></a:t>
            </a:r>
            <a:endParaRPr lang="de-DE" sz="1000" dirty="0">
              <a:solidFill>
                <a:srgbClr val="F70146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925" y="6498439"/>
            <a:ext cx="777237" cy="245261"/>
          </a:xfrm>
          <a:prstGeom prst="rect">
            <a:avLst/>
          </a:prstGeom>
        </p:spPr>
      </p:pic>
      <p:pic>
        <p:nvPicPr>
          <p:cNvPr id="12" name="Picture 2" descr="Y:\projects\know-center\snackbox-app\common\src\main\resources\knowcenter_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05" y="6461189"/>
            <a:ext cx="711464" cy="3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6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71463" indent="-271463" algn="l" defTabSz="457200" rtl="0" eaLnBrk="0" fontAlgn="base" hangingPunct="0">
        <a:spcBef>
          <a:spcPct val="20000"/>
        </a:spcBef>
        <a:spcAft>
          <a:spcPct val="0"/>
        </a:spcAft>
        <a:buClr>
          <a:srgbClr val="F70146"/>
        </a:buClr>
        <a:buFont typeface="Wingdings" charset="0"/>
        <a:buChar char="§"/>
        <a:defRPr sz="2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808038" indent="-271463" algn="l" defTabSz="457200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438275" indent="-185738" algn="l" defTabSz="45720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1978025" indent="-187325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Kevin Winter</a:t>
            </a:r>
            <a:br>
              <a:rPr lang="en-US" dirty="0"/>
            </a:br>
            <a:r>
              <a:rPr lang="en-US" sz="4000" dirty="0"/>
              <a:t>Data Anonymization / Replication using Generative Models</a:t>
            </a:r>
            <a:br>
              <a:rPr lang="en-US" sz="4000" dirty="0"/>
            </a:br>
            <a:r>
              <a:rPr lang="en-US" sz="2000" dirty="0"/>
              <a:t>(Master’s Project)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B798BD-DCA7-4240-9EB4-7BBA4AA4EFF8}" type="datetime4">
              <a:rPr lang="en-US" smtClean="0"/>
              <a:t>October 30,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Institute of Interactive Systems and Data Science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2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7E1D-9019-436B-8AAC-4D0B3321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E8469D-5453-4E16-BA83-603EE9FE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028" y="2379288"/>
            <a:ext cx="8786298" cy="27898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258B-94D0-4816-B86F-1F04CB70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5880-776D-46D7-BDCC-D461856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6D2-2D8A-40C8-A06B-5289E86A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0DABDC-6D59-4139-9207-EF396A1EC7A5}"/>
              </a:ext>
            </a:extLst>
          </p:cNvPr>
          <p:cNvSpPr txBox="1">
            <a:spLocks/>
          </p:cNvSpPr>
          <p:nvPr/>
        </p:nvSpPr>
        <p:spPr bwMode="auto">
          <a:xfrm>
            <a:off x="721449" y="1403797"/>
            <a:ext cx="8228876" cy="49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6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27146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charset="0"/>
              <a:buChar char="§"/>
              <a:defRPr sz="26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80803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438275" indent="-1857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0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97802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VAE (</a:t>
            </a:r>
            <a:r>
              <a:rPr lang="de-AT" dirty="0" err="1"/>
              <a:t>reordered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7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7E1D-9019-436B-8AAC-4D0B3321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E8469D-5453-4E16-BA83-603EE9FE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028" y="2379288"/>
            <a:ext cx="8786298" cy="27898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258B-94D0-4816-B86F-1F04CB70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5880-776D-46D7-BDCC-D461856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6D2-2D8A-40C8-A06B-5289E86A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0DABDC-6D59-4139-9207-EF396A1EC7A5}"/>
              </a:ext>
            </a:extLst>
          </p:cNvPr>
          <p:cNvSpPr txBox="1">
            <a:spLocks/>
          </p:cNvSpPr>
          <p:nvPr/>
        </p:nvSpPr>
        <p:spPr bwMode="auto">
          <a:xfrm>
            <a:off x="721449" y="1403797"/>
            <a:ext cx="8228876" cy="49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6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27146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charset="0"/>
              <a:buChar char="§"/>
              <a:defRPr sz="26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80803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438275" indent="-1857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0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97802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RBM (</a:t>
            </a:r>
            <a:r>
              <a:rPr lang="de-AT" dirty="0" err="1"/>
              <a:t>reordered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64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7E1D-9019-436B-8AAC-4D0B3321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E8469D-5453-4E16-BA83-603EE9FE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028" y="2379288"/>
            <a:ext cx="8786298" cy="27898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258B-94D0-4816-B86F-1F04CB70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5880-776D-46D7-BDCC-D461856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6D2-2D8A-40C8-A06B-5289E86A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0DABDC-6D59-4139-9207-EF396A1EC7A5}"/>
              </a:ext>
            </a:extLst>
          </p:cNvPr>
          <p:cNvSpPr txBox="1">
            <a:spLocks/>
          </p:cNvSpPr>
          <p:nvPr/>
        </p:nvSpPr>
        <p:spPr bwMode="auto">
          <a:xfrm>
            <a:off x="721449" y="1403797"/>
            <a:ext cx="8228876" cy="49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6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27146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charset="0"/>
              <a:buChar char="§"/>
              <a:defRPr sz="26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80803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438275" indent="-1857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0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97802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GAN (</a:t>
            </a:r>
            <a:r>
              <a:rPr lang="de-AT" dirty="0" err="1"/>
              <a:t>reordered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15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E408C-6C50-470D-98C5-99B98BB4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7978B1-017D-4C8B-AB17-446D6B09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62" y="1403350"/>
            <a:ext cx="6308525" cy="49228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FCC96-98CD-4120-ADFD-2C0E4601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0562E-9DF3-4002-B263-1DFF1AC8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ACC07-8359-49AF-BCB9-254A827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9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BABB8F-75FB-4ABE-99DF-535B446F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320" y="1384688"/>
            <a:ext cx="7068452" cy="49228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01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044CD-D314-4936-842F-509D3E89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25925-43B4-4235-8AE7-9A2AD19B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2C9DF-8E8E-4879-B83E-DEC39C03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47AC2-AC84-4CAD-9E9C-F9ED3E47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F8C78-481A-4EDB-906E-438F48580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30" y="1394019"/>
            <a:ext cx="7292004" cy="4922838"/>
          </a:xfrm>
        </p:spPr>
      </p:pic>
    </p:spTree>
    <p:extLst>
      <p:ext uri="{BB962C8B-B14F-4D97-AF65-F5344CB8AC3E}">
        <p14:creationId xmlns:p14="http://schemas.microsoft.com/office/powerpoint/2010/main" val="210723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258372-B6A7-4EC7-BDEE-45AFD95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Latent Space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75CCB6-3D42-47FD-9B43-CDEAA21F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25" y="1868487"/>
            <a:ext cx="3967163" cy="3967163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A1E4D1E-61B2-415C-BC50-D02A9EF86C5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957763" y="1855788"/>
            <a:ext cx="3992562" cy="3992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C1BC-493C-4F5B-9F4E-A7DFE1DA7E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8083-C593-430A-8DD0-C8061A773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DA62-6CF5-4BEC-9744-F2890D1747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36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CFCF-CE3C-42D1-9FCE-618B77F0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EF1380-6245-4947-A8DC-56DDC2F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8584-3533-473C-87BC-3F62495F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01E5E-6B54-47B0-8F86-4E80CF7CF69C}" type="datetime4">
              <a:rPr lang="en-US" smtClean="0"/>
              <a:t>October 31, 2017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821E3-F1F6-40AD-BE0F-53D4504E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1C260-48CB-462F-9504-D6C9643C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644A3-680F-7243-9E3A-5E7105679C6E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929F-57CF-4E93-8EA6-6537735D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30E0-3042-4271-AC24-E0D0A056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934F-EBA4-4DBF-B532-AEA33B8C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31,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0BAC-A9ED-424E-B3B5-F4256CA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9515-016B-49B5-94EA-4909F87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9CF-401C-4B18-97DC-D3ED59F6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70D9-E240-4C48-999E-6BE328E6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A49E-6E13-4356-BB2A-89590BC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31,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09E5-9D4C-4EB4-8502-6152CF5F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F4D0-7314-4E65-9A33-87FF0F2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0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5BB8-768F-41B5-A119-26BE45AA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Replication Framework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9501B1-41BB-436D-91D4-35B403C9C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11902"/>
              </p:ext>
            </p:extLst>
          </p:nvPr>
        </p:nvGraphicFramePr>
        <p:xfrm>
          <a:off x="720725" y="1403350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1725-157E-4997-BECD-6593B017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54F9-641F-44E7-B2DB-23745E3C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A44F-0229-4A97-8F3C-56E89CC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13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E735-E3DD-4CAB-B37D-7AB29680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032E-160F-44BA-9422-18DE9F24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3C18-2B21-4EEE-AB20-25F40F24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15D7-6A2C-4C3C-B8B1-70112497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74B7-A797-44CB-B752-8B276119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0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B645-F597-45ED-A3D9-BF91A5AA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Preprocessing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CE09-040F-4613-93AF-BE90B56A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E398-8F62-4FE0-9E2A-5A1EB8C8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F594-9BD8-484B-BA4E-389DB98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3474-50B5-48D5-AE6D-53119C5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22B2-B714-499E-B0E5-90B3CB5C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Modelling &amp;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18F4-A736-4E98-A145-91A6D581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CE00-4362-40CE-964D-110C6D8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3E36-4AAD-424C-B7AE-988BC612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B11C-39DA-4D7B-AF56-BDCA1C60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61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BA5-B8CC-4798-9BA9-2F0A1B3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B75-436A-4C76-9253-ED7EA82B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asadas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A1BE-927B-444D-B1A9-E16240C7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787E-07A5-4EBA-85DF-BB3ACC84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7E1C-26D6-41D9-ABA9-2196FB5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8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7E1D-9019-436B-8AAC-4D0B3321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E8469D-5453-4E16-BA83-603EE9FE9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0" y="2379288"/>
            <a:ext cx="8784845" cy="27898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258B-94D0-4816-B86F-1F04CB70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9F06B-2116-4B6D-8839-1C98770B8636}" type="datetime4">
              <a:rPr lang="en-US" smtClean="0"/>
              <a:t>October 30, 2017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5880-776D-46D7-BDCC-D461856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Institute of Interactive Systems and Data Science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6D2-2D8A-40C8-A06B-5289E86A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E37C2-100C-F34E-9481-5FDF1B404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0727F2-62DB-4D83-8D99-C74D87509A63}"/>
              </a:ext>
            </a:extLst>
          </p:cNvPr>
          <p:cNvSpPr txBox="1">
            <a:spLocks/>
          </p:cNvSpPr>
          <p:nvPr/>
        </p:nvSpPr>
        <p:spPr bwMode="auto">
          <a:xfrm>
            <a:off x="720724" y="1403797"/>
            <a:ext cx="8228876" cy="49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6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27146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charset="0"/>
              <a:buChar char="§"/>
              <a:defRPr sz="26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80803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438275" indent="-1857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charset="0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97802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GMM (</a:t>
            </a:r>
            <a:r>
              <a:rPr lang="de-AT" dirty="0" err="1"/>
              <a:t>reordered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340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(4:3)</PresentationFormat>
  <Paragraphs>91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Lucida Grande</vt:lpstr>
      <vt:lpstr>Wingdings</vt:lpstr>
      <vt:lpstr>Wingdings 3</vt:lpstr>
      <vt:lpstr>Office-Design</vt:lpstr>
      <vt:lpstr>Kevin Winter Data Anonymization / Replication using Generative Models (Master’s Project)</vt:lpstr>
      <vt:lpstr>Motivation</vt:lpstr>
      <vt:lpstr>Goal</vt:lpstr>
      <vt:lpstr>Data Replication Framework</vt:lpstr>
      <vt:lpstr>Data Input</vt:lpstr>
      <vt:lpstr>Data Preprocessing</vt:lpstr>
      <vt:lpstr>Modelling &amp; Sampling</vt:lpstr>
      <vt:lpstr>Evaluation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Latent Space</vt:lpstr>
      <vt:lpstr>Conclusion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Winter Kevin</cp:lastModifiedBy>
  <cp:revision>476</cp:revision>
  <cp:lastPrinted>2016-09-19T08:28:49Z</cp:lastPrinted>
  <dcterms:created xsi:type="dcterms:W3CDTF">2012-12-13T06:37:50Z</dcterms:created>
  <dcterms:modified xsi:type="dcterms:W3CDTF">2017-10-31T10:20:29Z</dcterms:modified>
</cp:coreProperties>
</file>