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anose="02020500000000000000" charset="0"/>
      <p:regular r:id="rId14"/>
    </p:embeddedFont>
    <p:embeddedFont>
      <p:font typeface="DM Sans Bold" panose="02020500000000000000" charset="0"/>
      <p:regular r:id="rId15"/>
    </p:embeddedFont>
    <p:embeddedFont>
      <p:font typeface="Repo Bold Bold" panose="02020500000000000000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16.svg"/><Relationship Id="rId4" Type="http://schemas.openxmlformats.org/officeDocument/2006/relationships/image" Target="../media/image24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27.png"/><Relationship Id="rId21" Type="http://schemas.openxmlformats.org/officeDocument/2006/relationships/image" Target="../media/image25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40.png"/><Relationship Id="rId5" Type="http://schemas.openxmlformats.org/officeDocument/2006/relationships/image" Target="../media/image23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19" Type="http://schemas.openxmlformats.org/officeDocument/2006/relationships/image" Target="../media/image8.png"/><Relationship Id="rId4" Type="http://schemas.openxmlformats.org/officeDocument/2006/relationships/image" Target="../media/image28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Relationship Id="rId22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32.pn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19.png"/><Relationship Id="rId5" Type="http://schemas.openxmlformats.org/officeDocument/2006/relationships/image" Target="../media/image50.png"/><Relationship Id="rId10" Type="http://schemas.openxmlformats.org/officeDocument/2006/relationships/image" Target="../media/image39.svg"/><Relationship Id="rId4" Type="http://schemas.openxmlformats.org/officeDocument/2006/relationships/image" Target="../media/image49.svg"/><Relationship Id="rId9" Type="http://schemas.openxmlformats.org/officeDocument/2006/relationships/image" Target="../media/image38.png"/><Relationship Id="rId14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3642" y="2346166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1242" y="2193766"/>
            <a:ext cx="15325516" cy="5747068"/>
          </a:xfrm>
          <a:custGeom>
            <a:avLst/>
            <a:gdLst/>
            <a:ahLst/>
            <a:cxnLst/>
            <a:rect l="l" t="t" r="r" b="b"/>
            <a:pathLst>
              <a:path w="15325516" h="5747068">
                <a:moveTo>
                  <a:pt x="0" y="0"/>
                </a:moveTo>
                <a:lnTo>
                  <a:pt x="15325516" y="0"/>
                </a:lnTo>
                <a:lnTo>
                  <a:pt x="15325516" y="5747068"/>
                </a:lnTo>
                <a:lnTo>
                  <a:pt x="0" y="57470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280600">
            <a:off x="-2095788" y="6480565"/>
            <a:ext cx="6248976" cy="3442617"/>
          </a:xfrm>
          <a:custGeom>
            <a:avLst/>
            <a:gdLst/>
            <a:ahLst/>
            <a:cxnLst/>
            <a:rect l="l" t="t" r="r" b="b"/>
            <a:pathLst>
              <a:path w="6248976" h="3442617">
                <a:moveTo>
                  <a:pt x="0" y="0"/>
                </a:moveTo>
                <a:lnTo>
                  <a:pt x="6248976" y="0"/>
                </a:lnTo>
                <a:lnTo>
                  <a:pt x="6248976" y="3442617"/>
                </a:lnTo>
                <a:lnTo>
                  <a:pt x="0" y="3442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935593">
            <a:off x="13604796" y="-974843"/>
            <a:ext cx="6158232" cy="3392626"/>
          </a:xfrm>
          <a:custGeom>
            <a:avLst/>
            <a:gdLst/>
            <a:ahLst/>
            <a:cxnLst/>
            <a:rect l="l" t="t" r="r" b="b"/>
            <a:pathLst>
              <a:path w="6158232" h="3392626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245686" y="1438969"/>
            <a:ext cx="5438226" cy="6224007"/>
          </a:xfrm>
          <a:custGeom>
            <a:avLst/>
            <a:gdLst/>
            <a:ahLst/>
            <a:cxnLst/>
            <a:rect l="l" t="t" r="r" b="b"/>
            <a:pathLst>
              <a:path w="5438226" h="6224007">
                <a:moveTo>
                  <a:pt x="0" y="0"/>
                </a:moveTo>
                <a:lnTo>
                  <a:pt x="5438226" y="0"/>
                </a:lnTo>
                <a:lnTo>
                  <a:pt x="5438226" y="6224008"/>
                </a:lnTo>
                <a:lnTo>
                  <a:pt x="0" y="62240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73908" y="4398122"/>
            <a:ext cx="10107960" cy="2088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degisn</a:t>
            </a:r>
          </a:p>
        </p:txBody>
      </p:sp>
      <p:sp>
        <p:nvSpPr>
          <p:cNvPr id="9" name="Freeform 9"/>
          <p:cNvSpPr/>
          <p:nvPr/>
        </p:nvSpPr>
        <p:spPr>
          <a:xfrm>
            <a:off x="2753205" y="4262376"/>
            <a:ext cx="4809948" cy="577194"/>
          </a:xfrm>
          <a:custGeom>
            <a:avLst/>
            <a:gdLst/>
            <a:ahLst/>
            <a:cxnLst/>
            <a:rect l="l" t="t" r="r" b="b"/>
            <a:pathLst>
              <a:path w="4809948" h="577194">
                <a:moveTo>
                  <a:pt x="0" y="0"/>
                </a:moveTo>
                <a:lnTo>
                  <a:pt x="4809948" y="0"/>
                </a:lnTo>
                <a:lnTo>
                  <a:pt x="4809948" y="577194"/>
                </a:lnTo>
                <a:lnTo>
                  <a:pt x="0" y="577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873908" y="6690641"/>
            <a:ext cx="8490450" cy="1085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  <a:ea typeface="DM Sans"/>
              </a:rPr>
              <a:t>01157035蔡惠宇  </a:t>
            </a:r>
          </a:p>
          <a:p>
            <a:pPr>
              <a:lnSpc>
                <a:spcPts val="4404"/>
              </a:lnSpc>
            </a:pPr>
            <a:r>
              <a:rPr lang="en-US" sz="3146" spc="-31">
                <a:solidFill>
                  <a:srgbClr val="000000"/>
                </a:solidFill>
                <a:latin typeface="DM Sans"/>
                <a:ea typeface="DM Sans"/>
              </a:rPr>
              <a:t>01157007邱顯成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73908" y="2464809"/>
            <a:ext cx="7301985" cy="2088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6722"/>
              </a:lnSpc>
              <a:spcBef>
                <a:spcPct val="0"/>
              </a:spcBef>
            </a:pPr>
            <a:r>
              <a:rPr lang="en-US" sz="11944">
                <a:solidFill>
                  <a:srgbClr val="000000"/>
                </a:solidFill>
                <a:latin typeface="Repo Bold Bold"/>
              </a:rPr>
              <a:t>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25626" y="2068747"/>
            <a:ext cx="10236748" cy="6321192"/>
          </a:xfrm>
          <a:custGeom>
            <a:avLst/>
            <a:gdLst/>
            <a:ahLst/>
            <a:cxnLst/>
            <a:rect l="l" t="t" r="r" b="b"/>
            <a:pathLst>
              <a:path w="10236748" h="6321192">
                <a:moveTo>
                  <a:pt x="0" y="0"/>
                </a:moveTo>
                <a:lnTo>
                  <a:pt x="10236748" y="0"/>
                </a:lnTo>
                <a:lnTo>
                  <a:pt x="10236748" y="6321192"/>
                </a:lnTo>
                <a:lnTo>
                  <a:pt x="0" y="632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756271" y="1680686"/>
            <a:ext cx="5456124" cy="1700931"/>
            <a:chOff x="0" y="0"/>
            <a:chExt cx="1962273" cy="611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1683888">
            <a:off x="15941323" y="5997879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460915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683888">
            <a:off x="-602227" y="-92882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705960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950158" y="3860374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460915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705960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950158" y="5639440"/>
            <a:ext cx="876927" cy="760535"/>
          </a:xfrm>
          <a:custGeom>
            <a:avLst/>
            <a:gdLst/>
            <a:ahLst/>
            <a:cxnLst/>
            <a:rect l="l" t="t" r="r" b="b"/>
            <a:pathLst>
              <a:path w="876927" h="760535">
                <a:moveTo>
                  <a:pt x="0" y="0"/>
                </a:moveTo>
                <a:lnTo>
                  <a:pt x="876927" y="0"/>
                </a:lnTo>
                <a:lnTo>
                  <a:pt x="876927" y="760535"/>
                </a:lnTo>
                <a:lnTo>
                  <a:pt x="0" y="7605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447426" y="5862934"/>
            <a:ext cx="1529987" cy="2527005"/>
          </a:xfrm>
          <a:custGeom>
            <a:avLst/>
            <a:gdLst/>
            <a:ahLst/>
            <a:cxnLst/>
            <a:rect l="l" t="t" r="r" b="b"/>
            <a:pathLst>
              <a:path w="1529987" h="2527005">
                <a:moveTo>
                  <a:pt x="0" y="0"/>
                </a:moveTo>
                <a:lnTo>
                  <a:pt x="1529986" y="0"/>
                </a:lnTo>
                <a:lnTo>
                  <a:pt x="1529986" y="2527005"/>
                </a:lnTo>
                <a:lnTo>
                  <a:pt x="0" y="25270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58267" y="471333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網站架構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338698" y="1854970"/>
            <a:ext cx="4291271" cy="1199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31"/>
              </a:lnSpc>
              <a:spcBef>
                <a:spcPct val="0"/>
              </a:spcBef>
            </a:pPr>
            <a:r>
              <a:rPr lang="en-US" sz="6879">
                <a:solidFill>
                  <a:srgbClr val="000000"/>
                </a:solidFill>
                <a:latin typeface="Repo Bold Bold"/>
              </a:rPr>
              <a:t>Contents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07267" y="3864140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03312" y="471333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創作動機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52311" y="3864140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47510" y="4713333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使用技術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096509" y="3864140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558267" y="6492399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網站特色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07267" y="5643206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03312" y="6492399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遇到難題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52311" y="5643206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47510" y="6492399"/>
            <a:ext cx="2682223" cy="43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9"/>
              </a:lnSpc>
              <a:spcBef>
                <a:spcPct val="0"/>
              </a:spcBef>
            </a:pPr>
            <a:r>
              <a:rPr lang="en-US" sz="2564" spc="-25">
                <a:solidFill>
                  <a:srgbClr val="000000"/>
                </a:solidFill>
                <a:ea typeface="DM Sans"/>
              </a:rPr>
              <a:t>實際分工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96509" y="5643206"/>
            <a:ext cx="584224" cy="59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6"/>
              </a:lnSpc>
              <a:spcBef>
                <a:spcPct val="0"/>
              </a:spcBef>
            </a:pPr>
            <a:r>
              <a:rPr lang="en-US" sz="3426">
                <a:solidFill>
                  <a:srgbClr val="000000"/>
                </a:solidFill>
                <a:latin typeface="Repo Bold Bold"/>
              </a:rPr>
              <a:t>06</a:t>
            </a:r>
          </a:p>
        </p:txBody>
      </p:sp>
      <p:sp>
        <p:nvSpPr>
          <p:cNvPr id="29" name="Freeform 29"/>
          <p:cNvSpPr/>
          <p:nvPr/>
        </p:nvSpPr>
        <p:spPr>
          <a:xfrm rot="1683888">
            <a:off x="40236" y="1027429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4" y="0"/>
                </a:lnTo>
                <a:lnTo>
                  <a:pt x="2635954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78623" y="2815166"/>
            <a:ext cx="12283179" cy="8017566"/>
          </a:xfrm>
          <a:custGeom>
            <a:avLst/>
            <a:gdLst/>
            <a:ahLst/>
            <a:cxnLst/>
            <a:rect l="l" t="t" r="r" b="b"/>
            <a:pathLst>
              <a:path w="12283179" h="8017566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79872" y="7218468"/>
            <a:ext cx="4616256" cy="4490358"/>
          </a:xfrm>
          <a:custGeom>
            <a:avLst/>
            <a:gdLst/>
            <a:ahLst/>
            <a:cxnLst/>
            <a:rect l="l" t="t" r="r" b="b"/>
            <a:pathLst>
              <a:path w="4616256" h="4490358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32974" y="-156267"/>
            <a:ext cx="13325136" cy="12125874"/>
          </a:xfrm>
          <a:custGeom>
            <a:avLst/>
            <a:gdLst/>
            <a:ahLst/>
            <a:cxnLst/>
            <a:rect l="l" t="t" r="r" b="b"/>
            <a:pathLst>
              <a:path w="13325136" h="12125874">
                <a:moveTo>
                  <a:pt x="0" y="0"/>
                </a:moveTo>
                <a:lnTo>
                  <a:pt x="13325137" y="0"/>
                </a:lnTo>
                <a:lnTo>
                  <a:pt x="13325137" y="12125874"/>
                </a:lnTo>
                <a:lnTo>
                  <a:pt x="0" y="1212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683888">
            <a:off x="16330306" y="6653199"/>
            <a:ext cx="1857988" cy="3976240"/>
          </a:xfrm>
          <a:custGeom>
            <a:avLst/>
            <a:gdLst/>
            <a:ahLst/>
            <a:cxnLst/>
            <a:rect l="l" t="t" r="r" b="b"/>
            <a:pathLst>
              <a:path w="1857988" h="3976240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74348">
            <a:off x="-3201505" y="-569052"/>
            <a:ext cx="8162855" cy="4496991"/>
          </a:xfrm>
          <a:custGeom>
            <a:avLst/>
            <a:gdLst/>
            <a:ahLst/>
            <a:cxnLst/>
            <a:rect l="l" t="t" r="r" b="b"/>
            <a:pathLst>
              <a:path w="8162855" h="4496991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359089" y="1679443"/>
            <a:ext cx="12620783" cy="7016961"/>
          </a:xfrm>
          <a:custGeom>
            <a:avLst/>
            <a:gdLst/>
            <a:ahLst/>
            <a:cxnLst/>
            <a:rect l="l" t="t" r="r" b="b"/>
            <a:pathLst>
              <a:path w="12620783" h="7016961">
                <a:moveTo>
                  <a:pt x="0" y="0"/>
                </a:moveTo>
                <a:lnTo>
                  <a:pt x="12620783" y="0"/>
                </a:lnTo>
                <a:lnTo>
                  <a:pt x="12620783" y="7016961"/>
                </a:lnTo>
                <a:lnTo>
                  <a:pt x="0" y="701696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78623" y="2815166"/>
            <a:ext cx="12283179" cy="8017566"/>
          </a:xfrm>
          <a:custGeom>
            <a:avLst/>
            <a:gdLst/>
            <a:ahLst/>
            <a:cxnLst/>
            <a:rect l="l" t="t" r="r" b="b"/>
            <a:pathLst>
              <a:path w="12283179" h="8017566">
                <a:moveTo>
                  <a:pt x="0" y="0"/>
                </a:moveTo>
                <a:lnTo>
                  <a:pt x="12283180" y="0"/>
                </a:lnTo>
                <a:lnTo>
                  <a:pt x="12283180" y="8017566"/>
                </a:lnTo>
                <a:lnTo>
                  <a:pt x="0" y="8017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79872" y="7218468"/>
            <a:ext cx="4616256" cy="4490358"/>
          </a:xfrm>
          <a:custGeom>
            <a:avLst/>
            <a:gdLst/>
            <a:ahLst/>
            <a:cxnLst/>
            <a:rect l="l" t="t" r="r" b="b"/>
            <a:pathLst>
              <a:path w="4616256" h="4490358">
                <a:moveTo>
                  <a:pt x="0" y="0"/>
                </a:moveTo>
                <a:lnTo>
                  <a:pt x="4616256" y="0"/>
                </a:lnTo>
                <a:lnTo>
                  <a:pt x="4616256" y="4490358"/>
                </a:lnTo>
                <a:lnTo>
                  <a:pt x="0" y="4490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55717" y="123973"/>
            <a:ext cx="12324155" cy="11214981"/>
          </a:xfrm>
          <a:custGeom>
            <a:avLst/>
            <a:gdLst/>
            <a:ahLst/>
            <a:cxnLst/>
            <a:rect l="l" t="t" r="r" b="b"/>
            <a:pathLst>
              <a:path w="12324155" h="11214981">
                <a:moveTo>
                  <a:pt x="0" y="0"/>
                </a:moveTo>
                <a:lnTo>
                  <a:pt x="12324155" y="0"/>
                </a:lnTo>
                <a:lnTo>
                  <a:pt x="12324155" y="11214981"/>
                </a:lnTo>
                <a:lnTo>
                  <a:pt x="0" y="112149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62770" y="-171450"/>
            <a:ext cx="7885181" cy="136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8"/>
              </a:lnSpc>
              <a:spcBef>
                <a:spcPct val="0"/>
              </a:spcBef>
            </a:pPr>
            <a:r>
              <a:rPr lang="en-US" sz="7863">
                <a:solidFill>
                  <a:srgbClr val="000000"/>
                </a:solidFill>
                <a:latin typeface="Repo Bold Bold"/>
              </a:rPr>
              <a:t>MOTION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55139" y="1143301"/>
            <a:ext cx="7725311" cy="7297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6"/>
              </a:lnSpc>
            </a:pPr>
            <a:endParaRPr/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📜 </a:t>
            </a:r>
            <a:r>
              <a:rPr lang="en-US" sz="2583" spc="-25">
                <a:solidFill>
                  <a:srgbClr val="000000"/>
                </a:solidFill>
                <a:ea typeface="DM Sans Semi-Bold"/>
              </a:rPr>
              <a:t>探索圍棋歷史的秘密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網站提供了獨家內容，深入介紹台灣圍棋的發展歷程，以及一些曾經在這片土地上發生過的精彩故事。從古老傳承到現代發展，了解台灣圍棋淵源。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💡 </a:t>
            </a:r>
            <a:r>
              <a:rPr lang="en-US" sz="2583" spc="-25">
                <a:solidFill>
                  <a:srgbClr val="000000"/>
                </a:solidFill>
                <a:ea typeface="DM Sans Semi-Bold"/>
              </a:rPr>
              <a:t>互動死活棋小測驗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我們不僅僅是理論知識的灌輸者，更是互動學習的支持者。透過我們精心設計的死活棋小測驗，你可以在遊戲中激發思考、增進技巧。挑戰自己，提升水準，一步步成為更強大的圍棋高手！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🌐 </a:t>
            </a:r>
            <a:r>
              <a:rPr lang="en-US" sz="2583" spc="-25">
                <a:solidFill>
                  <a:srgbClr val="000000"/>
                </a:solidFill>
                <a:ea typeface="DM Sans Semi-Bold"/>
              </a:rPr>
              <a:t>圍棋之旅，由這裡開始</a:t>
            </a:r>
          </a:p>
          <a:p>
            <a:pPr algn="ctr">
              <a:lnSpc>
                <a:spcPts val="3616"/>
              </a:lnSpc>
            </a:pPr>
            <a:r>
              <a:rPr lang="en-US" sz="2583" spc="-25">
                <a:solidFill>
                  <a:srgbClr val="000000"/>
                </a:solidFill>
                <a:ea typeface="DM Sans"/>
              </a:rPr>
              <a:t>無論你是初學者還是有一定經驗的棋手，我們都歡迎你加入這場圍棋之旅。初學者可以快速地從中學習到基本圍棋的知識，有經驗的棋手也可以利用死活棋測驗來精進自己的實力。</a:t>
            </a:r>
          </a:p>
          <a:p>
            <a:pPr marL="0" lvl="0" indent="0" algn="ctr">
              <a:lnSpc>
                <a:spcPts val="3616"/>
              </a:lnSpc>
              <a:spcBef>
                <a:spcPct val="0"/>
              </a:spcBef>
            </a:pPr>
            <a:endParaRPr lang="en-US" sz="2583" spc="-25">
              <a:solidFill>
                <a:srgbClr val="000000"/>
              </a:solidFill>
              <a:ea typeface="DM Sans"/>
            </a:endParaRPr>
          </a:p>
        </p:txBody>
      </p:sp>
      <p:sp>
        <p:nvSpPr>
          <p:cNvPr id="8" name="Freeform 8"/>
          <p:cNvSpPr/>
          <p:nvPr/>
        </p:nvSpPr>
        <p:spPr>
          <a:xfrm rot="3598033">
            <a:off x="12864727" y="6635140"/>
            <a:ext cx="1857988" cy="3976240"/>
          </a:xfrm>
          <a:custGeom>
            <a:avLst/>
            <a:gdLst/>
            <a:ahLst/>
            <a:cxnLst/>
            <a:rect l="l" t="t" r="r" b="b"/>
            <a:pathLst>
              <a:path w="1857988" h="3976240">
                <a:moveTo>
                  <a:pt x="0" y="0"/>
                </a:moveTo>
                <a:lnTo>
                  <a:pt x="1857988" y="0"/>
                </a:lnTo>
                <a:lnTo>
                  <a:pt x="1857988" y="3976240"/>
                </a:lnTo>
                <a:lnTo>
                  <a:pt x="0" y="39762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8174348">
            <a:off x="-3201505" y="-569052"/>
            <a:ext cx="8162855" cy="4496991"/>
          </a:xfrm>
          <a:custGeom>
            <a:avLst/>
            <a:gdLst/>
            <a:ahLst/>
            <a:cxnLst/>
            <a:rect l="l" t="t" r="r" b="b"/>
            <a:pathLst>
              <a:path w="8162855" h="4496991">
                <a:moveTo>
                  <a:pt x="0" y="0"/>
                </a:moveTo>
                <a:lnTo>
                  <a:pt x="8162855" y="0"/>
                </a:lnTo>
                <a:lnTo>
                  <a:pt x="8162855" y="4496990"/>
                </a:lnTo>
                <a:lnTo>
                  <a:pt x="0" y="4496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-2183004" y="-116698"/>
            <a:ext cx="7820097" cy="4308162"/>
          </a:xfrm>
          <a:custGeom>
            <a:avLst/>
            <a:gdLst/>
            <a:ahLst/>
            <a:cxnLst/>
            <a:rect l="l" t="t" r="r" b="b"/>
            <a:pathLst>
              <a:path w="7820097" h="4308162">
                <a:moveTo>
                  <a:pt x="0" y="0"/>
                </a:moveTo>
                <a:lnTo>
                  <a:pt x="7820096" y="0"/>
                </a:lnTo>
                <a:lnTo>
                  <a:pt x="7820096" y="4308162"/>
                </a:lnTo>
                <a:lnTo>
                  <a:pt x="0" y="430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488365" y="1333706"/>
            <a:ext cx="5456124" cy="1700931"/>
            <a:chOff x="0" y="0"/>
            <a:chExt cx="1962273" cy="6117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62273" cy="611733"/>
            </a:xfrm>
            <a:custGeom>
              <a:avLst/>
              <a:gdLst/>
              <a:ahLst/>
              <a:cxnLst/>
              <a:rect l="l" t="t" r="r" b="b"/>
              <a:pathLst>
                <a:path w="1962273" h="611733">
                  <a:moveTo>
                    <a:pt x="48244" y="0"/>
                  </a:moveTo>
                  <a:lnTo>
                    <a:pt x="1914029" y="0"/>
                  </a:lnTo>
                  <a:cubicBezTo>
                    <a:pt x="1940673" y="0"/>
                    <a:pt x="1962273" y="21600"/>
                    <a:pt x="1962273" y="48244"/>
                  </a:cubicBezTo>
                  <a:lnTo>
                    <a:pt x="1962273" y="563489"/>
                  </a:lnTo>
                  <a:cubicBezTo>
                    <a:pt x="1962273" y="590133"/>
                    <a:pt x="1940673" y="611733"/>
                    <a:pt x="1914029" y="611733"/>
                  </a:cubicBezTo>
                  <a:lnTo>
                    <a:pt x="48244" y="611733"/>
                  </a:lnTo>
                  <a:cubicBezTo>
                    <a:pt x="35449" y="611733"/>
                    <a:pt x="23178" y="606650"/>
                    <a:pt x="14130" y="597603"/>
                  </a:cubicBezTo>
                  <a:cubicBezTo>
                    <a:pt x="5083" y="588555"/>
                    <a:pt x="0" y="576284"/>
                    <a:pt x="0" y="563489"/>
                  </a:cubicBezTo>
                  <a:lnTo>
                    <a:pt x="0" y="48244"/>
                  </a:lnTo>
                  <a:cubicBezTo>
                    <a:pt x="0" y="21600"/>
                    <a:pt x="21600" y="0"/>
                    <a:pt x="48244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962273" cy="6212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999529" y="3429189"/>
            <a:ext cx="9016579" cy="5567738"/>
          </a:xfrm>
          <a:custGeom>
            <a:avLst/>
            <a:gdLst/>
            <a:ahLst/>
            <a:cxnLst/>
            <a:rect l="l" t="t" r="r" b="b"/>
            <a:pathLst>
              <a:path w="9016579" h="5567738">
                <a:moveTo>
                  <a:pt x="0" y="0"/>
                </a:moveTo>
                <a:lnTo>
                  <a:pt x="9016579" y="0"/>
                </a:lnTo>
                <a:lnTo>
                  <a:pt x="9016579" y="5567737"/>
                </a:lnTo>
                <a:lnTo>
                  <a:pt x="0" y="55677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545913" y="4653155"/>
            <a:ext cx="8279665" cy="327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HTML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JAVASCRIPT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CSS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NODE.JS</a:t>
            </a:r>
          </a:p>
          <a:p>
            <a:pPr marL="669772" lvl="1" indent="-334886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DM Sans"/>
              </a:rPr>
              <a:t>MONGODB.ATLAS</a:t>
            </a:r>
          </a:p>
          <a:p>
            <a:pPr>
              <a:lnSpc>
                <a:spcPts val="4343"/>
              </a:lnSpc>
            </a:pPr>
            <a:endParaRPr lang="en-US" sz="3102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03768" y="1380326"/>
            <a:ext cx="5025319" cy="1171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68"/>
              </a:lnSpc>
              <a:spcBef>
                <a:spcPct val="0"/>
              </a:spcBef>
            </a:pPr>
            <a:r>
              <a:rPr lang="en-US" sz="6763">
                <a:solidFill>
                  <a:srgbClr val="000000"/>
                </a:solidFill>
                <a:ea typeface="Repo Bold"/>
              </a:rPr>
              <a:t>使用技術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280600">
            <a:off x="-1233731" y="6802662"/>
            <a:ext cx="8062123" cy="4441497"/>
          </a:xfrm>
          <a:custGeom>
            <a:avLst/>
            <a:gdLst/>
            <a:ahLst/>
            <a:cxnLst/>
            <a:rect l="l" t="t" r="r" b="b"/>
            <a:pathLst>
              <a:path w="8062123" h="4441497">
                <a:moveTo>
                  <a:pt x="0" y="0"/>
                </a:moveTo>
                <a:lnTo>
                  <a:pt x="8062123" y="0"/>
                </a:lnTo>
                <a:lnTo>
                  <a:pt x="8062123" y="4441497"/>
                </a:lnTo>
                <a:lnTo>
                  <a:pt x="0" y="4441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935593">
            <a:off x="13604796" y="-974843"/>
            <a:ext cx="6158232" cy="3392626"/>
          </a:xfrm>
          <a:custGeom>
            <a:avLst/>
            <a:gdLst/>
            <a:ahLst/>
            <a:cxnLst/>
            <a:rect l="l" t="t" r="r" b="b"/>
            <a:pathLst>
              <a:path w="6158232" h="3392626">
                <a:moveTo>
                  <a:pt x="0" y="0"/>
                </a:moveTo>
                <a:lnTo>
                  <a:pt x="6158232" y="0"/>
                </a:lnTo>
                <a:lnTo>
                  <a:pt x="6158232" y="3392626"/>
                </a:lnTo>
                <a:lnTo>
                  <a:pt x="0" y="3392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674858" y="-2349"/>
            <a:ext cx="10585104" cy="1488867"/>
            <a:chOff x="0" y="0"/>
            <a:chExt cx="4819745" cy="6779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9745" cy="677930"/>
            </a:xfrm>
            <a:custGeom>
              <a:avLst/>
              <a:gdLst/>
              <a:ahLst/>
              <a:cxnLst/>
              <a:rect l="l" t="t" r="r" b="b"/>
              <a:pathLst>
                <a:path w="4819745" h="677930">
                  <a:moveTo>
                    <a:pt x="24868" y="0"/>
                  </a:moveTo>
                  <a:lnTo>
                    <a:pt x="4794878" y="0"/>
                  </a:lnTo>
                  <a:cubicBezTo>
                    <a:pt x="4808612" y="0"/>
                    <a:pt x="4819745" y="11134"/>
                    <a:pt x="4819745" y="24868"/>
                  </a:cubicBezTo>
                  <a:lnTo>
                    <a:pt x="4819745" y="653062"/>
                  </a:lnTo>
                  <a:cubicBezTo>
                    <a:pt x="4819745" y="666796"/>
                    <a:pt x="4808612" y="677930"/>
                    <a:pt x="4794878" y="677930"/>
                  </a:cubicBezTo>
                  <a:lnTo>
                    <a:pt x="24868" y="677930"/>
                  </a:lnTo>
                  <a:cubicBezTo>
                    <a:pt x="11134" y="677930"/>
                    <a:pt x="0" y="666796"/>
                    <a:pt x="0" y="653062"/>
                  </a:cubicBezTo>
                  <a:lnTo>
                    <a:pt x="0" y="24868"/>
                  </a:lnTo>
                  <a:cubicBezTo>
                    <a:pt x="0" y="11134"/>
                    <a:pt x="11134" y="0"/>
                    <a:pt x="24868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4819745" cy="68745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545421" y="1562718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609587" y="2896344"/>
            <a:ext cx="10302763" cy="6361956"/>
          </a:xfrm>
          <a:custGeom>
            <a:avLst/>
            <a:gdLst/>
            <a:ahLst/>
            <a:cxnLst/>
            <a:rect l="l" t="t" r="r" b="b"/>
            <a:pathLst>
              <a:path w="10302763" h="6361956">
                <a:moveTo>
                  <a:pt x="0" y="0"/>
                </a:moveTo>
                <a:lnTo>
                  <a:pt x="10302763" y="0"/>
                </a:lnTo>
                <a:lnTo>
                  <a:pt x="10302763" y="6361956"/>
                </a:lnTo>
                <a:lnTo>
                  <a:pt x="0" y="63619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693176" y="2998327"/>
            <a:ext cx="10066568" cy="6216106"/>
          </a:xfrm>
          <a:custGeom>
            <a:avLst/>
            <a:gdLst/>
            <a:ahLst/>
            <a:cxnLst/>
            <a:rect l="l" t="t" r="r" b="b"/>
            <a:pathLst>
              <a:path w="10066568" h="6216106">
                <a:moveTo>
                  <a:pt x="0" y="0"/>
                </a:moveTo>
                <a:lnTo>
                  <a:pt x="10066569" y="0"/>
                </a:lnTo>
                <a:lnTo>
                  <a:pt x="10066569" y="6216106"/>
                </a:lnTo>
                <a:lnTo>
                  <a:pt x="0" y="62161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5400000">
            <a:off x="8576159" y="1562718"/>
            <a:ext cx="1348159" cy="134815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8746400" y="1822238"/>
            <a:ext cx="1007677" cy="925892"/>
            <a:chOff x="0" y="0"/>
            <a:chExt cx="884596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25501"/>
              <a:ext cx="870002" cy="761797"/>
            </a:xfrm>
            <a:custGeom>
              <a:avLst/>
              <a:gdLst/>
              <a:ahLst/>
              <a:cxnLst/>
              <a:rect l="l" t="t" r="r" b="b"/>
              <a:pathLst>
                <a:path w="870002" h="761797">
                  <a:moveTo>
                    <a:pt x="852000" y="348303"/>
                  </a:moveTo>
                  <a:lnTo>
                    <a:pt x="510792" y="7095"/>
                  </a:lnTo>
                  <a:cubicBezTo>
                    <a:pt x="505331" y="1634"/>
                    <a:pt x="497118" y="0"/>
                    <a:pt x="489983" y="2956"/>
                  </a:cubicBezTo>
                  <a:cubicBezTo>
                    <a:pt x="482848" y="5911"/>
                    <a:pt x="478196" y="12874"/>
                    <a:pt x="478196" y="20597"/>
                  </a:cubicBezTo>
                  <a:lnTo>
                    <a:pt x="478196" y="131601"/>
                  </a:lnTo>
                  <a:cubicBezTo>
                    <a:pt x="478196" y="157060"/>
                    <a:pt x="457557" y="177699"/>
                    <a:pt x="432098" y="177699"/>
                  </a:cubicBezTo>
                  <a:lnTo>
                    <a:pt x="46098" y="177699"/>
                  </a:lnTo>
                  <a:cubicBezTo>
                    <a:pt x="20639" y="177699"/>
                    <a:pt x="0" y="198338"/>
                    <a:pt x="0" y="223797"/>
                  </a:cubicBezTo>
                  <a:lnTo>
                    <a:pt x="0" y="538001"/>
                  </a:lnTo>
                  <a:cubicBezTo>
                    <a:pt x="0" y="563460"/>
                    <a:pt x="20639" y="584099"/>
                    <a:pt x="46098" y="584099"/>
                  </a:cubicBezTo>
                  <a:lnTo>
                    <a:pt x="432098" y="584099"/>
                  </a:lnTo>
                  <a:cubicBezTo>
                    <a:pt x="457557" y="584099"/>
                    <a:pt x="478196" y="604738"/>
                    <a:pt x="478196" y="630197"/>
                  </a:cubicBezTo>
                  <a:lnTo>
                    <a:pt x="478196" y="741201"/>
                  </a:lnTo>
                  <a:cubicBezTo>
                    <a:pt x="478196" y="748924"/>
                    <a:pt x="482848" y="755887"/>
                    <a:pt x="489983" y="758842"/>
                  </a:cubicBezTo>
                  <a:cubicBezTo>
                    <a:pt x="497118" y="761798"/>
                    <a:pt x="505331" y="760164"/>
                    <a:pt x="510792" y="754703"/>
                  </a:cubicBezTo>
                  <a:lnTo>
                    <a:pt x="852000" y="413495"/>
                  </a:lnTo>
                  <a:cubicBezTo>
                    <a:pt x="870002" y="395493"/>
                    <a:pt x="870002" y="366305"/>
                    <a:pt x="852000" y="3483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174625"/>
              <a:ext cx="782996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11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34559" y="3909546"/>
            <a:ext cx="4192503" cy="4226588"/>
          </a:xfrm>
          <a:custGeom>
            <a:avLst/>
            <a:gdLst/>
            <a:ahLst/>
            <a:cxnLst/>
            <a:rect l="l" t="t" r="r" b="b"/>
            <a:pathLst>
              <a:path w="4192503" h="4226588">
                <a:moveTo>
                  <a:pt x="0" y="0"/>
                </a:moveTo>
                <a:lnTo>
                  <a:pt x="4192503" y="0"/>
                </a:lnTo>
                <a:lnTo>
                  <a:pt x="4192503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967410" y="3961529"/>
            <a:ext cx="5171159" cy="4520367"/>
          </a:xfrm>
          <a:custGeom>
            <a:avLst/>
            <a:gdLst/>
            <a:ahLst/>
            <a:cxnLst/>
            <a:rect l="l" t="t" r="r" b="b"/>
            <a:pathLst>
              <a:path w="5171159" h="4520367">
                <a:moveTo>
                  <a:pt x="0" y="0"/>
                </a:moveTo>
                <a:lnTo>
                  <a:pt x="5171159" y="0"/>
                </a:lnTo>
                <a:lnTo>
                  <a:pt x="5171159" y="4520368"/>
                </a:lnTo>
                <a:lnTo>
                  <a:pt x="0" y="45203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500970" y="278649"/>
            <a:ext cx="627838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Repo Bold Bold"/>
                <a:ea typeface="Repo Bold Bold"/>
              </a:rPr>
              <a:t>        網頁特色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45981" y="3966879"/>
            <a:ext cx="3912231" cy="188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2"/>
              </a:lnSpc>
              <a:spcBef>
                <a:spcPct val="0"/>
              </a:spcBef>
            </a:pPr>
            <a:r>
              <a:rPr lang="en-US" sz="2751">
                <a:solidFill>
                  <a:srgbClr val="000000"/>
                </a:solidFill>
                <a:ea typeface="DM Sans Bold"/>
              </a:rPr>
              <a:t>當看完圍棋規則後，有個空棋盤可以實際體驗，並不會淪為空有理論沒有操作。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138569" y="3957354"/>
            <a:ext cx="4119998" cy="23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7"/>
              </a:lnSpc>
              <a:spcBef>
                <a:spcPct val="0"/>
              </a:spcBef>
            </a:pPr>
            <a:r>
              <a:rPr lang="en-US" sz="2719">
                <a:solidFill>
                  <a:srgbClr val="000000"/>
                </a:solidFill>
                <a:latin typeface="DM Sans Bold"/>
                <a:ea typeface="DM Sans Bold"/>
              </a:rPr>
              <a:t>有出6到圍棋死活題，能幫助初學者在了解完死活原則後，能挑戰看看，如果在合理範圍下錯也有提示。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85250" y="5037922"/>
            <a:ext cx="8716094" cy="5689232"/>
          </a:xfrm>
          <a:custGeom>
            <a:avLst/>
            <a:gdLst/>
            <a:ahLst/>
            <a:cxnLst/>
            <a:rect l="l" t="t" r="r" b="b"/>
            <a:pathLst>
              <a:path w="8716094" h="5689232">
                <a:moveTo>
                  <a:pt x="0" y="0"/>
                </a:moveTo>
                <a:lnTo>
                  <a:pt x="8716094" y="0"/>
                </a:lnTo>
                <a:lnTo>
                  <a:pt x="8716094" y="5689232"/>
                </a:lnTo>
                <a:lnTo>
                  <a:pt x="0" y="5689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15357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4" y="0"/>
                </a:lnTo>
                <a:lnTo>
                  <a:pt x="5060684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98615" y="4160970"/>
            <a:ext cx="5060685" cy="4605223"/>
          </a:xfrm>
          <a:custGeom>
            <a:avLst/>
            <a:gdLst/>
            <a:ahLst/>
            <a:cxnLst/>
            <a:rect l="l" t="t" r="r" b="b"/>
            <a:pathLst>
              <a:path w="5060685" h="4605223">
                <a:moveTo>
                  <a:pt x="0" y="0"/>
                </a:moveTo>
                <a:lnTo>
                  <a:pt x="5060685" y="0"/>
                </a:lnTo>
                <a:lnTo>
                  <a:pt x="5060685" y="4605223"/>
                </a:lnTo>
                <a:lnTo>
                  <a:pt x="0" y="46052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615357" y="1263707"/>
            <a:ext cx="5060685" cy="1910409"/>
          </a:xfrm>
          <a:custGeom>
            <a:avLst/>
            <a:gdLst/>
            <a:ahLst/>
            <a:cxnLst/>
            <a:rect l="l" t="t" r="r" b="b"/>
            <a:pathLst>
              <a:path w="5060685" h="1910409">
                <a:moveTo>
                  <a:pt x="0" y="0"/>
                </a:moveTo>
                <a:lnTo>
                  <a:pt x="5060684" y="0"/>
                </a:lnTo>
                <a:lnTo>
                  <a:pt x="5060684" y="1910408"/>
                </a:lnTo>
                <a:lnTo>
                  <a:pt x="0" y="19104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499656" flipV="1">
            <a:off x="4123323" y="2326829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0" y="1083022"/>
                </a:moveTo>
                <a:lnTo>
                  <a:pt x="2397621" y="1083022"/>
                </a:lnTo>
                <a:lnTo>
                  <a:pt x="2397621" y="0"/>
                </a:lnTo>
                <a:lnTo>
                  <a:pt x="0" y="0"/>
                </a:lnTo>
                <a:lnTo>
                  <a:pt x="0" y="108302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01738" y="4867306"/>
            <a:ext cx="1040792" cy="1080924"/>
          </a:xfrm>
          <a:custGeom>
            <a:avLst/>
            <a:gdLst/>
            <a:ahLst/>
            <a:cxnLst/>
            <a:rect l="l" t="t" r="r" b="b"/>
            <a:pathLst>
              <a:path w="1040792" h="1080924">
                <a:moveTo>
                  <a:pt x="0" y="0"/>
                </a:moveTo>
                <a:lnTo>
                  <a:pt x="1040791" y="0"/>
                </a:lnTo>
                <a:lnTo>
                  <a:pt x="1040791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491518" y="4818990"/>
            <a:ext cx="840865" cy="1080924"/>
          </a:xfrm>
          <a:custGeom>
            <a:avLst/>
            <a:gdLst/>
            <a:ahLst/>
            <a:cxnLst/>
            <a:rect l="l" t="t" r="r" b="b"/>
            <a:pathLst>
              <a:path w="840865" h="1080924">
                <a:moveTo>
                  <a:pt x="0" y="0"/>
                </a:moveTo>
                <a:lnTo>
                  <a:pt x="840866" y="0"/>
                </a:lnTo>
                <a:lnTo>
                  <a:pt x="840866" y="1080924"/>
                </a:lnTo>
                <a:lnTo>
                  <a:pt x="0" y="10809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283367" y="4818990"/>
            <a:ext cx="877165" cy="1129240"/>
          </a:xfrm>
          <a:custGeom>
            <a:avLst/>
            <a:gdLst/>
            <a:ahLst/>
            <a:cxnLst/>
            <a:rect l="l" t="t" r="r" b="b"/>
            <a:pathLst>
              <a:path w="877165" h="1129240">
                <a:moveTo>
                  <a:pt x="0" y="0"/>
                </a:moveTo>
                <a:lnTo>
                  <a:pt x="877165" y="0"/>
                </a:lnTo>
                <a:lnTo>
                  <a:pt x="877165" y="1129240"/>
                </a:lnTo>
                <a:lnTo>
                  <a:pt x="0" y="11292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7473391" flipH="1" flipV="1">
            <a:off x="11765115" y="2328655"/>
            <a:ext cx="2397621" cy="1083022"/>
          </a:xfrm>
          <a:custGeom>
            <a:avLst/>
            <a:gdLst/>
            <a:ahLst/>
            <a:cxnLst/>
            <a:rect l="l" t="t" r="r" b="b"/>
            <a:pathLst>
              <a:path w="2397621" h="1083022">
                <a:moveTo>
                  <a:pt x="2397620" y="1083021"/>
                </a:moveTo>
                <a:lnTo>
                  <a:pt x="0" y="1083021"/>
                </a:lnTo>
                <a:lnTo>
                  <a:pt x="0" y="0"/>
                </a:lnTo>
                <a:lnTo>
                  <a:pt x="2397620" y="0"/>
                </a:lnTo>
                <a:lnTo>
                  <a:pt x="2397620" y="1083021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8446158">
            <a:off x="7416559" y="3338099"/>
            <a:ext cx="2069356" cy="1178230"/>
          </a:xfrm>
          <a:custGeom>
            <a:avLst/>
            <a:gdLst/>
            <a:ahLst/>
            <a:cxnLst/>
            <a:rect l="l" t="t" r="r" b="b"/>
            <a:pathLst>
              <a:path w="2069356" h="1178230">
                <a:moveTo>
                  <a:pt x="0" y="0"/>
                </a:moveTo>
                <a:lnTo>
                  <a:pt x="2069356" y="0"/>
                </a:lnTo>
                <a:lnTo>
                  <a:pt x="2069356" y="1178229"/>
                </a:lnTo>
                <a:lnTo>
                  <a:pt x="0" y="11782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7074869" y="5740877"/>
            <a:ext cx="3510381" cy="107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  <a:ea typeface="DM Sans"/>
              </a:rPr>
              <a:t>原本用發布網站，但後來發現cyclic.sh有1000個request限制，於是就改用render發布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74869" y="5152222"/>
            <a:ext cx="3256664" cy="4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  <a:ea typeface="DM Sans Bold"/>
              </a:rPr>
              <a:t>難題 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38953" y="5152222"/>
            <a:ext cx="3256664" cy="4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  <a:ea typeface="DM Sans Bold"/>
              </a:rPr>
              <a:t>難題 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32102" y="1764103"/>
            <a:ext cx="4427193" cy="813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81"/>
              </a:lnSpc>
              <a:spcBef>
                <a:spcPct val="0"/>
              </a:spcBef>
            </a:pPr>
            <a:r>
              <a:rPr lang="en-US" sz="4772">
                <a:solidFill>
                  <a:srgbClr val="000000"/>
                </a:solidFill>
                <a:ea typeface="Repo Bold Bold"/>
              </a:rPr>
              <a:t>遇到難題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45074" y="5740877"/>
            <a:ext cx="3510381" cy="215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91"/>
              </a:lnSpc>
              <a:spcBef>
                <a:spcPct val="0"/>
              </a:spcBef>
            </a:pPr>
            <a:r>
              <a:rPr lang="en-US" sz="2065" spc="-20">
                <a:solidFill>
                  <a:srgbClr val="000000"/>
                </a:solidFill>
                <a:latin typeface="DM Sans"/>
                <a:ea typeface="DM Sans"/>
              </a:rPr>
              <a:t>登入系統原本用php，但我們沒有找到能發布php的雲端，加上對mysql不太熟，後來想到node.js和mongodb老師有教，於是就選擇用node.js作登入系統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45074" y="5152222"/>
            <a:ext cx="3256664" cy="463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4"/>
              </a:lnSpc>
              <a:spcBef>
                <a:spcPct val="0"/>
              </a:spcBef>
            </a:pPr>
            <a:r>
              <a:rPr lang="en-US" sz="2753">
                <a:solidFill>
                  <a:srgbClr val="000000"/>
                </a:solidFill>
                <a:latin typeface="DM Sans Bold"/>
                <a:ea typeface="DM Sans Bold"/>
              </a:rPr>
              <a:t>難題 01</a:t>
            </a:r>
          </a:p>
        </p:txBody>
      </p:sp>
      <p:sp>
        <p:nvSpPr>
          <p:cNvPr id="20" name="Freeform 20"/>
          <p:cNvSpPr/>
          <p:nvPr/>
        </p:nvSpPr>
        <p:spPr>
          <a:xfrm rot="7282648">
            <a:off x="-1792404" y="516566"/>
            <a:ext cx="5115649" cy="2818257"/>
          </a:xfrm>
          <a:custGeom>
            <a:avLst/>
            <a:gdLst/>
            <a:ahLst/>
            <a:cxnLst/>
            <a:rect l="l" t="t" r="r" b="b"/>
            <a:pathLst>
              <a:path w="5115649" h="2818257">
                <a:moveTo>
                  <a:pt x="0" y="0"/>
                </a:moveTo>
                <a:lnTo>
                  <a:pt x="5115649" y="0"/>
                </a:lnTo>
                <a:lnTo>
                  <a:pt x="5115649" y="2818257"/>
                </a:lnTo>
                <a:lnTo>
                  <a:pt x="0" y="28182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895616" y="8945111"/>
            <a:ext cx="2966186" cy="2885291"/>
          </a:xfrm>
          <a:custGeom>
            <a:avLst/>
            <a:gdLst/>
            <a:ahLst/>
            <a:cxnLst/>
            <a:rect l="l" t="t" r="r" b="b"/>
            <a:pathLst>
              <a:path w="2966186" h="2885291">
                <a:moveTo>
                  <a:pt x="0" y="0"/>
                </a:moveTo>
                <a:lnTo>
                  <a:pt x="2966187" y="0"/>
                </a:lnTo>
                <a:lnTo>
                  <a:pt x="2966187" y="2885290"/>
                </a:lnTo>
                <a:lnTo>
                  <a:pt x="0" y="288529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2638953" y="5731352"/>
            <a:ext cx="3533589" cy="2494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803"/>
              </a:lnSpc>
              <a:spcBef>
                <a:spcPct val="0"/>
              </a:spcBef>
            </a:pPr>
            <a:r>
              <a:rPr lang="en-US" sz="2002" spc="-20" dirty="0" err="1">
                <a:solidFill>
                  <a:srgbClr val="000000"/>
                </a:solidFill>
                <a:latin typeface="DM Sans"/>
                <a:ea typeface="DM Sans"/>
              </a:rPr>
              <a:t>我們原本已經登入了，但只要進入選單就會自動登出，這個問題我們在本地</a:t>
            </a:r>
            <a:r>
              <a:rPr lang="zh-TW" altLang="en-US" sz="2002" spc="-20" dirty="0">
                <a:solidFill>
                  <a:srgbClr val="000000"/>
                </a:solidFill>
                <a:latin typeface="DM Sans"/>
                <a:ea typeface="DM Sans"/>
              </a:rPr>
              <a:t>端</a:t>
            </a:r>
            <a:r>
              <a:rPr lang="en-US" sz="2002" spc="-20" dirty="0" err="1">
                <a:solidFill>
                  <a:srgbClr val="000000"/>
                </a:solidFill>
                <a:latin typeface="DM Sans"/>
                <a:ea typeface="DM Sans"/>
              </a:rPr>
              <a:t>操作時沒有，發布了後就浮現了，因為都把登入session存到localstorage，之後我們改存到mongodb就解決了</a:t>
            </a:r>
            <a:r>
              <a:rPr lang="en-US" sz="2002" spc="-20" dirty="0">
                <a:solidFill>
                  <a:srgbClr val="000000"/>
                </a:solidFill>
                <a:latin typeface="DM Sans"/>
                <a:ea typeface="DM Sans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683888">
            <a:off x="15804645" y="5661472"/>
            <a:ext cx="2909310" cy="6226150"/>
          </a:xfrm>
          <a:custGeom>
            <a:avLst/>
            <a:gdLst/>
            <a:ahLst/>
            <a:cxnLst/>
            <a:rect l="l" t="t" r="r" b="b"/>
            <a:pathLst>
              <a:path w="2909310" h="6226150">
                <a:moveTo>
                  <a:pt x="0" y="0"/>
                </a:moveTo>
                <a:lnTo>
                  <a:pt x="2909310" y="0"/>
                </a:lnTo>
                <a:lnTo>
                  <a:pt x="2909310" y="6226149"/>
                </a:lnTo>
                <a:lnTo>
                  <a:pt x="0" y="6226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333345" y="1096701"/>
            <a:ext cx="7965635" cy="2475186"/>
            <a:chOff x="0" y="0"/>
            <a:chExt cx="3627015" cy="11270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27015" cy="1127034"/>
            </a:xfrm>
            <a:custGeom>
              <a:avLst/>
              <a:gdLst/>
              <a:ahLst/>
              <a:cxnLst/>
              <a:rect l="l" t="t" r="r" b="b"/>
              <a:pathLst>
                <a:path w="3627015" h="1127034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560709" y="1408338"/>
            <a:ext cx="1295184" cy="1807998"/>
          </a:xfrm>
          <a:custGeom>
            <a:avLst/>
            <a:gdLst/>
            <a:ahLst/>
            <a:cxnLst/>
            <a:rect l="l" t="t" r="r" b="b"/>
            <a:pathLst>
              <a:path w="1295184" h="1807998">
                <a:moveTo>
                  <a:pt x="0" y="0"/>
                </a:moveTo>
                <a:lnTo>
                  <a:pt x="1295184" y="0"/>
                </a:lnTo>
                <a:lnTo>
                  <a:pt x="1295184" y="1807998"/>
                </a:lnTo>
                <a:lnTo>
                  <a:pt x="0" y="180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3170424"/>
            <a:ext cx="5493957" cy="4345448"/>
            <a:chOff x="0" y="0"/>
            <a:chExt cx="2501579" cy="19786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1579" cy="1978625"/>
            </a:xfrm>
            <a:custGeom>
              <a:avLst/>
              <a:gdLst/>
              <a:ahLst/>
              <a:cxnLst/>
              <a:rect l="l" t="t" r="r" b="b"/>
              <a:pathLst>
                <a:path w="2501579" h="1978625">
                  <a:moveTo>
                    <a:pt x="47912" y="0"/>
                  </a:moveTo>
                  <a:lnTo>
                    <a:pt x="2453667" y="0"/>
                  </a:lnTo>
                  <a:cubicBezTo>
                    <a:pt x="2480128" y="0"/>
                    <a:pt x="2501579" y="21451"/>
                    <a:pt x="2501579" y="47912"/>
                  </a:cubicBezTo>
                  <a:lnTo>
                    <a:pt x="2501579" y="1930714"/>
                  </a:lnTo>
                  <a:cubicBezTo>
                    <a:pt x="2501579" y="1957175"/>
                    <a:pt x="2480128" y="1978625"/>
                    <a:pt x="2453667" y="1978625"/>
                  </a:cubicBezTo>
                  <a:lnTo>
                    <a:pt x="47912" y="1978625"/>
                  </a:lnTo>
                  <a:cubicBezTo>
                    <a:pt x="21451" y="1978625"/>
                    <a:pt x="0" y="1957175"/>
                    <a:pt x="0" y="1930714"/>
                  </a:cubicBezTo>
                  <a:lnTo>
                    <a:pt x="0" y="47912"/>
                  </a:lnTo>
                  <a:cubicBezTo>
                    <a:pt x="0" y="21451"/>
                    <a:pt x="21451" y="0"/>
                    <a:pt x="47912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501579" cy="19881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165191" y="3571887"/>
            <a:ext cx="912582" cy="228145"/>
          </a:xfrm>
          <a:custGeom>
            <a:avLst/>
            <a:gdLst/>
            <a:ahLst/>
            <a:cxnLst/>
            <a:rect l="l" t="t" r="r" b="b"/>
            <a:pathLst>
              <a:path w="912582" h="228145">
                <a:moveTo>
                  <a:pt x="0" y="0"/>
                </a:moveTo>
                <a:lnTo>
                  <a:pt x="912582" y="0"/>
                </a:lnTo>
                <a:lnTo>
                  <a:pt x="912582" y="228146"/>
                </a:lnTo>
                <a:lnTo>
                  <a:pt x="0" y="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1166017" y="4077627"/>
            <a:ext cx="516411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4382760" y="1603609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0"/>
                </a:moveTo>
                <a:lnTo>
                  <a:pt x="2899314" y="0"/>
                </a:lnTo>
                <a:lnTo>
                  <a:pt x="2899314" y="1309640"/>
                </a:lnTo>
                <a:lnTo>
                  <a:pt x="0" y="13096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V="1">
            <a:off x="4171825" y="7658747"/>
            <a:ext cx="2899314" cy="1309640"/>
          </a:xfrm>
          <a:custGeom>
            <a:avLst/>
            <a:gdLst/>
            <a:ahLst/>
            <a:cxnLst/>
            <a:rect l="l" t="t" r="r" b="b"/>
            <a:pathLst>
              <a:path w="2899314" h="1309640">
                <a:moveTo>
                  <a:pt x="0" y="1309640"/>
                </a:moveTo>
                <a:lnTo>
                  <a:pt x="2899314" y="1309640"/>
                </a:lnTo>
                <a:lnTo>
                  <a:pt x="2899314" y="0"/>
                </a:lnTo>
                <a:lnTo>
                  <a:pt x="0" y="0"/>
                </a:lnTo>
                <a:lnTo>
                  <a:pt x="0" y="130964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7333345" y="7019538"/>
            <a:ext cx="7965635" cy="2475186"/>
            <a:chOff x="0" y="0"/>
            <a:chExt cx="3627015" cy="112703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627015" cy="1127034"/>
            </a:xfrm>
            <a:custGeom>
              <a:avLst/>
              <a:gdLst/>
              <a:ahLst/>
              <a:cxnLst/>
              <a:rect l="l" t="t" r="r" b="b"/>
              <a:pathLst>
                <a:path w="3627015" h="1127034">
                  <a:moveTo>
                    <a:pt x="33045" y="0"/>
                  </a:moveTo>
                  <a:lnTo>
                    <a:pt x="3593970" y="0"/>
                  </a:lnTo>
                  <a:cubicBezTo>
                    <a:pt x="3612221" y="0"/>
                    <a:pt x="3627015" y="14795"/>
                    <a:pt x="3627015" y="33045"/>
                  </a:cubicBezTo>
                  <a:lnTo>
                    <a:pt x="3627015" y="1093988"/>
                  </a:lnTo>
                  <a:cubicBezTo>
                    <a:pt x="3627015" y="1112239"/>
                    <a:pt x="3612221" y="1127034"/>
                    <a:pt x="3593970" y="1127034"/>
                  </a:cubicBezTo>
                  <a:lnTo>
                    <a:pt x="33045" y="1127034"/>
                  </a:lnTo>
                  <a:cubicBezTo>
                    <a:pt x="14795" y="1127034"/>
                    <a:pt x="0" y="1112239"/>
                    <a:pt x="0" y="1093988"/>
                  </a:cubicBezTo>
                  <a:lnTo>
                    <a:pt x="0" y="33045"/>
                  </a:lnTo>
                  <a:cubicBezTo>
                    <a:pt x="0" y="14795"/>
                    <a:pt x="14795" y="0"/>
                    <a:pt x="33045" y="0"/>
                  </a:cubicBezTo>
                  <a:close/>
                </a:path>
              </a:pathLst>
            </a:custGeom>
            <a:solidFill>
              <a:srgbClr val="FFFEF7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3627015" cy="1136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7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3560709" y="7331174"/>
            <a:ext cx="1295184" cy="1807998"/>
          </a:xfrm>
          <a:custGeom>
            <a:avLst/>
            <a:gdLst/>
            <a:ahLst/>
            <a:cxnLst/>
            <a:rect l="l" t="t" r="r" b="b"/>
            <a:pathLst>
              <a:path w="1295184" h="1807998">
                <a:moveTo>
                  <a:pt x="0" y="0"/>
                </a:moveTo>
                <a:lnTo>
                  <a:pt x="1295184" y="0"/>
                </a:lnTo>
                <a:lnTo>
                  <a:pt x="1295184" y="1807999"/>
                </a:lnTo>
                <a:lnTo>
                  <a:pt x="0" y="180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1683888">
            <a:off x="-602227" y="-928825"/>
            <a:ext cx="2635955" cy="5641148"/>
          </a:xfrm>
          <a:custGeom>
            <a:avLst/>
            <a:gdLst/>
            <a:ahLst/>
            <a:cxnLst/>
            <a:rect l="l" t="t" r="r" b="b"/>
            <a:pathLst>
              <a:path w="2635955" h="5641148">
                <a:moveTo>
                  <a:pt x="0" y="0"/>
                </a:moveTo>
                <a:lnTo>
                  <a:pt x="2635955" y="0"/>
                </a:lnTo>
                <a:lnTo>
                  <a:pt x="2635955" y="5641148"/>
                </a:lnTo>
                <a:lnTo>
                  <a:pt x="0" y="56411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343506" y="-685341"/>
            <a:ext cx="3664013" cy="3564086"/>
          </a:xfrm>
          <a:custGeom>
            <a:avLst/>
            <a:gdLst/>
            <a:ahLst/>
            <a:cxnLst/>
            <a:rect l="l" t="t" r="r" b="b"/>
            <a:pathLst>
              <a:path w="3664013" h="3564086">
                <a:moveTo>
                  <a:pt x="0" y="0"/>
                </a:moveTo>
                <a:lnTo>
                  <a:pt x="3664013" y="0"/>
                </a:lnTo>
                <a:lnTo>
                  <a:pt x="3664013" y="3564085"/>
                </a:lnTo>
                <a:lnTo>
                  <a:pt x="0" y="356408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413925" y="4895963"/>
            <a:ext cx="4418492" cy="82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8"/>
              </a:lnSpc>
              <a:spcBef>
                <a:spcPct val="0"/>
              </a:spcBef>
            </a:pPr>
            <a:r>
              <a:rPr lang="en-US" sz="4762">
                <a:solidFill>
                  <a:srgbClr val="000000"/>
                </a:solidFill>
                <a:latin typeface="Repo Bold Bold"/>
                <a:ea typeface="Repo Bold Bold"/>
              </a:rPr>
              <a:t>          分工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44000" y="7477772"/>
            <a:ext cx="1641207" cy="30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8"/>
              </a:lnSpc>
              <a:spcBef>
                <a:spcPct val="0"/>
              </a:spcBef>
            </a:pPr>
            <a:r>
              <a:rPr lang="en-US" sz="1805">
                <a:solidFill>
                  <a:srgbClr val="000000"/>
                </a:solidFill>
                <a:ea typeface="DM Sans Bold"/>
              </a:rPr>
              <a:t>邱顯成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954025" y="1279263"/>
            <a:ext cx="1831182" cy="48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8"/>
              </a:lnSpc>
              <a:spcBef>
                <a:spcPct val="0"/>
              </a:spcBef>
            </a:pPr>
            <a:r>
              <a:rPr lang="en-US" sz="2805">
                <a:solidFill>
                  <a:srgbClr val="000000"/>
                </a:solidFill>
                <a:ea typeface="DM Sans Bold"/>
              </a:rPr>
              <a:t>蔡惠宇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23412" y="1805016"/>
            <a:ext cx="3720635" cy="107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3"/>
              </a:lnSpc>
              <a:spcBef>
                <a:spcPct val="0"/>
              </a:spcBef>
            </a:pPr>
            <a:r>
              <a:rPr lang="en-US" sz="3102">
                <a:solidFill>
                  <a:srgbClr val="000000"/>
                </a:solidFill>
                <a:latin typeface="DM Sans"/>
                <a:ea typeface="DM Sans"/>
              </a:rPr>
              <a:t>主要負責HTML,CSS,登入系統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23412" y="7894659"/>
            <a:ext cx="3720635" cy="107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3"/>
              </a:lnSpc>
              <a:spcBef>
                <a:spcPct val="0"/>
              </a:spcBef>
            </a:pPr>
            <a:r>
              <a:rPr lang="en-US" sz="3102">
                <a:solidFill>
                  <a:srgbClr val="000000"/>
                </a:solidFill>
                <a:latin typeface="DM Sans"/>
                <a:ea typeface="DM Sans"/>
              </a:rPr>
              <a:t>棋盤,死活題,登入系統,網站部署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5869A9-E38A-4DD4-9A69-F603B07F9FAC}"/>
              </a:ext>
            </a:extLst>
          </p:cNvPr>
          <p:cNvSpPr txBox="1"/>
          <p:nvPr/>
        </p:nvSpPr>
        <p:spPr>
          <a:xfrm>
            <a:off x="1479133" y="6223748"/>
            <a:ext cx="1089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https://github.com/kevin01157007/ourproject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DM Sans</vt:lpstr>
      <vt:lpstr>Calibri</vt:lpstr>
      <vt:lpstr>DM Sans Bold</vt:lpstr>
      <vt:lpstr>Repo Bold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cp:lastModifiedBy>惠宇 蔡</cp:lastModifiedBy>
  <cp:revision>3</cp:revision>
  <dcterms:created xsi:type="dcterms:W3CDTF">2006-08-16T00:00:00Z</dcterms:created>
  <dcterms:modified xsi:type="dcterms:W3CDTF">2023-12-26T06:51:26Z</dcterms:modified>
  <dc:identifier>DAF1vi1f96s</dc:identifier>
</cp:coreProperties>
</file>