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884" r:id="rId2"/>
    <p:sldId id="886" r:id="rId3"/>
    <p:sldId id="891" r:id="rId4"/>
    <p:sldId id="892" r:id="rId5"/>
    <p:sldId id="893" r:id="rId6"/>
    <p:sldId id="955" r:id="rId7"/>
    <p:sldId id="952" r:id="rId8"/>
    <p:sldId id="894" r:id="rId9"/>
    <p:sldId id="957" r:id="rId10"/>
    <p:sldId id="959" r:id="rId11"/>
    <p:sldId id="960" r:id="rId12"/>
    <p:sldId id="951" r:id="rId13"/>
    <p:sldId id="954" r:id="rId14"/>
    <p:sldId id="953" r:id="rId15"/>
    <p:sldId id="885" r:id="rId16"/>
  </p:sldIdLst>
  <p:sldSz cx="12195175" cy="6859588"/>
  <p:notesSz cx="6797675" cy="99282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6658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3317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69977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6636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3291" algn="l" defTabSz="913317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39951" algn="l" defTabSz="913317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6612" algn="l" defTabSz="913317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3270" algn="l" defTabSz="913317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 Bonneau" initials="FB" lastIdx="6" clrIdx="0">
    <p:extLst>
      <p:ext uri="{19B8F6BF-5375-455C-9EA6-DF929625EA0E}">
        <p15:presenceInfo xmlns:p15="http://schemas.microsoft.com/office/powerpoint/2012/main" userId="S-1-5-21-3291047665-253718539-1242167180-1528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CC"/>
    <a:srgbClr val="000099"/>
    <a:srgbClr val="000066"/>
    <a:srgbClr val="C0C0C0"/>
    <a:srgbClr val="969696"/>
    <a:srgbClr val="3333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3453" autoAdjust="0"/>
  </p:normalViewPr>
  <p:slideViewPr>
    <p:cSldViewPr snapToGrid="0">
      <p:cViewPr varScale="1">
        <p:scale>
          <a:sx n="97" d="100"/>
          <a:sy n="97" d="100"/>
        </p:scale>
        <p:origin x="1134" y="96"/>
      </p:cViewPr>
      <p:guideLst>
        <p:guide orient="horz" pos="2161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3390" y="-96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1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751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1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F2B14C6-8D63-436B-BC08-EDE38C4B345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24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1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2950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3" y="471646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751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1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6355BCD-560A-45E8-A3F4-DF36ECA82AA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541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66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331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699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663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3291" algn="l" defTabSz="913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951" algn="l" defTabSz="913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612" algn="l" defTabSz="913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270" algn="l" defTabSz="913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287" y="3831856"/>
            <a:ext cx="10366623" cy="1468986"/>
          </a:xfr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552" y="6361285"/>
            <a:ext cx="8538071" cy="414772"/>
          </a:xfrm>
        </p:spPr>
        <p:txBody>
          <a:bodyPr/>
          <a:lstStyle>
            <a:lvl1pPr marL="0" indent="0" algn="ctr">
              <a:buFontTx/>
              <a:buNone/>
              <a:defRPr sz="2100"/>
            </a:lvl1pPr>
          </a:lstStyle>
          <a:p>
            <a:pPr lvl="0"/>
            <a:r>
              <a:rPr lang="fr-FR" noProof="0" smtClean="0"/>
              <a:t>Modifiez le style des sous-titres du masque</a:t>
            </a:r>
            <a:endParaRPr lang="en-US" noProof="0" smtClean="0"/>
          </a:p>
        </p:txBody>
      </p:sp>
      <p:pic>
        <p:nvPicPr>
          <p:cNvPr id="6" name="Picture 2" descr="C:\Users\Greadu\Desktop\LOGO_Desoutter_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377" y="6391821"/>
            <a:ext cx="1533525" cy="35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80"/>
            <a:ext cx="12201525" cy="3086100"/>
          </a:xfrm>
          <a:prstGeom prst="rect">
            <a:avLst/>
          </a:prstGeom>
        </p:spPr>
      </p:pic>
      <p:sp>
        <p:nvSpPr>
          <p:cNvPr id="11" name="Text Box 11"/>
          <p:cNvSpPr txBox="1">
            <a:spLocks noChangeArrowheads="1"/>
          </p:cNvSpPr>
          <p:nvPr userDrawn="1"/>
        </p:nvSpPr>
        <p:spPr bwMode="auto">
          <a:xfrm>
            <a:off x="-185337" y="5253138"/>
            <a:ext cx="12572197" cy="3778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0" tIns="62640" rIns="90000" bIns="45000" anchor="ctr" anchorCtr="0"/>
          <a:lstStyle>
            <a:lvl1pPr eaLnBrk="0" hangingPunct="0">
              <a:tabLst>
                <a:tab pos="0" algn="l"/>
                <a:tab pos="376238" algn="l"/>
                <a:tab pos="1443038" algn="l"/>
                <a:tab pos="2166938" algn="l"/>
                <a:tab pos="2890838" algn="l"/>
                <a:tab pos="3614738" algn="l"/>
                <a:tab pos="4343400" algn="l"/>
                <a:tab pos="5062538" algn="l"/>
                <a:tab pos="5786438" algn="l"/>
                <a:tab pos="6510338" algn="l"/>
                <a:tab pos="7234238" algn="l"/>
                <a:tab pos="7958138" algn="l"/>
                <a:tab pos="8686800" algn="l"/>
                <a:tab pos="9405938" algn="l"/>
                <a:tab pos="10129838" algn="l"/>
                <a:tab pos="10399713" algn="l"/>
                <a:tab pos="10758488" algn="l"/>
                <a:tab pos="10760075" algn="l"/>
                <a:tab pos="10761663" algn="l"/>
              </a:tabLs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tabLst>
                <a:tab pos="0" algn="l"/>
                <a:tab pos="376238" algn="l"/>
                <a:tab pos="1443038" algn="l"/>
                <a:tab pos="2166938" algn="l"/>
                <a:tab pos="2890838" algn="l"/>
                <a:tab pos="3614738" algn="l"/>
                <a:tab pos="4343400" algn="l"/>
                <a:tab pos="5062538" algn="l"/>
                <a:tab pos="5786438" algn="l"/>
                <a:tab pos="6510338" algn="l"/>
                <a:tab pos="7234238" algn="l"/>
                <a:tab pos="7958138" algn="l"/>
                <a:tab pos="8686800" algn="l"/>
                <a:tab pos="9405938" algn="l"/>
                <a:tab pos="10129838" algn="l"/>
                <a:tab pos="10399713" algn="l"/>
                <a:tab pos="10758488" algn="l"/>
                <a:tab pos="10760075" algn="l"/>
                <a:tab pos="10761663" algn="l"/>
              </a:tabLs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tabLst>
                <a:tab pos="0" algn="l"/>
                <a:tab pos="376238" algn="l"/>
                <a:tab pos="1443038" algn="l"/>
                <a:tab pos="2166938" algn="l"/>
                <a:tab pos="2890838" algn="l"/>
                <a:tab pos="3614738" algn="l"/>
                <a:tab pos="4343400" algn="l"/>
                <a:tab pos="5062538" algn="l"/>
                <a:tab pos="5786438" algn="l"/>
                <a:tab pos="6510338" algn="l"/>
                <a:tab pos="7234238" algn="l"/>
                <a:tab pos="7958138" algn="l"/>
                <a:tab pos="8686800" algn="l"/>
                <a:tab pos="9405938" algn="l"/>
                <a:tab pos="10129838" algn="l"/>
                <a:tab pos="10399713" algn="l"/>
                <a:tab pos="10758488" algn="l"/>
                <a:tab pos="10760075" algn="l"/>
                <a:tab pos="10761663" algn="l"/>
              </a:tabLs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tabLst>
                <a:tab pos="0" algn="l"/>
                <a:tab pos="376238" algn="l"/>
                <a:tab pos="1443038" algn="l"/>
                <a:tab pos="2166938" algn="l"/>
                <a:tab pos="2890838" algn="l"/>
                <a:tab pos="3614738" algn="l"/>
                <a:tab pos="4343400" algn="l"/>
                <a:tab pos="5062538" algn="l"/>
                <a:tab pos="5786438" algn="l"/>
                <a:tab pos="6510338" algn="l"/>
                <a:tab pos="7234238" algn="l"/>
                <a:tab pos="7958138" algn="l"/>
                <a:tab pos="8686800" algn="l"/>
                <a:tab pos="9405938" algn="l"/>
                <a:tab pos="10129838" algn="l"/>
                <a:tab pos="10399713" algn="l"/>
                <a:tab pos="10758488" algn="l"/>
                <a:tab pos="10760075" algn="l"/>
                <a:tab pos="10761663" algn="l"/>
              </a:tabLs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tabLst>
                <a:tab pos="0" algn="l"/>
                <a:tab pos="376238" algn="l"/>
                <a:tab pos="1443038" algn="l"/>
                <a:tab pos="2166938" algn="l"/>
                <a:tab pos="2890838" algn="l"/>
                <a:tab pos="3614738" algn="l"/>
                <a:tab pos="4343400" algn="l"/>
                <a:tab pos="5062538" algn="l"/>
                <a:tab pos="5786438" algn="l"/>
                <a:tab pos="6510338" algn="l"/>
                <a:tab pos="7234238" algn="l"/>
                <a:tab pos="7958138" algn="l"/>
                <a:tab pos="8686800" algn="l"/>
                <a:tab pos="9405938" algn="l"/>
                <a:tab pos="10129838" algn="l"/>
                <a:tab pos="10399713" algn="l"/>
                <a:tab pos="10758488" algn="l"/>
                <a:tab pos="10760075" algn="l"/>
                <a:tab pos="10761663" algn="l"/>
              </a:tabLs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76238" algn="l"/>
                <a:tab pos="1443038" algn="l"/>
                <a:tab pos="2166938" algn="l"/>
                <a:tab pos="2890838" algn="l"/>
                <a:tab pos="3614738" algn="l"/>
                <a:tab pos="4343400" algn="l"/>
                <a:tab pos="5062538" algn="l"/>
                <a:tab pos="5786438" algn="l"/>
                <a:tab pos="6510338" algn="l"/>
                <a:tab pos="7234238" algn="l"/>
                <a:tab pos="7958138" algn="l"/>
                <a:tab pos="8686800" algn="l"/>
                <a:tab pos="9405938" algn="l"/>
                <a:tab pos="10129838" algn="l"/>
                <a:tab pos="10399713" algn="l"/>
                <a:tab pos="10758488" algn="l"/>
                <a:tab pos="10760075" algn="l"/>
                <a:tab pos="10761663" algn="l"/>
              </a:tabLs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76238" algn="l"/>
                <a:tab pos="1443038" algn="l"/>
                <a:tab pos="2166938" algn="l"/>
                <a:tab pos="2890838" algn="l"/>
                <a:tab pos="3614738" algn="l"/>
                <a:tab pos="4343400" algn="l"/>
                <a:tab pos="5062538" algn="l"/>
                <a:tab pos="5786438" algn="l"/>
                <a:tab pos="6510338" algn="l"/>
                <a:tab pos="7234238" algn="l"/>
                <a:tab pos="7958138" algn="l"/>
                <a:tab pos="8686800" algn="l"/>
                <a:tab pos="9405938" algn="l"/>
                <a:tab pos="10129838" algn="l"/>
                <a:tab pos="10399713" algn="l"/>
                <a:tab pos="10758488" algn="l"/>
                <a:tab pos="10760075" algn="l"/>
                <a:tab pos="10761663" algn="l"/>
              </a:tabLs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76238" algn="l"/>
                <a:tab pos="1443038" algn="l"/>
                <a:tab pos="2166938" algn="l"/>
                <a:tab pos="2890838" algn="l"/>
                <a:tab pos="3614738" algn="l"/>
                <a:tab pos="4343400" algn="l"/>
                <a:tab pos="5062538" algn="l"/>
                <a:tab pos="5786438" algn="l"/>
                <a:tab pos="6510338" algn="l"/>
                <a:tab pos="7234238" algn="l"/>
                <a:tab pos="7958138" algn="l"/>
                <a:tab pos="8686800" algn="l"/>
                <a:tab pos="9405938" algn="l"/>
                <a:tab pos="10129838" algn="l"/>
                <a:tab pos="10399713" algn="l"/>
                <a:tab pos="10758488" algn="l"/>
                <a:tab pos="10760075" algn="l"/>
                <a:tab pos="10761663" algn="l"/>
              </a:tabLs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76238" algn="l"/>
                <a:tab pos="1443038" algn="l"/>
                <a:tab pos="2166938" algn="l"/>
                <a:tab pos="2890838" algn="l"/>
                <a:tab pos="3614738" algn="l"/>
                <a:tab pos="4343400" algn="l"/>
                <a:tab pos="5062538" algn="l"/>
                <a:tab pos="5786438" algn="l"/>
                <a:tab pos="6510338" algn="l"/>
                <a:tab pos="7234238" algn="l"/>
                <a:tab pos="7958138" algn="l"/>
                <a:tab pos="8686800" algn="l"/>
                <a:tab pos="9405938" algn="l"/>
                <a:tab pos="10129838" algn="l"/>
                <a:tab pos="10399713" algn="l"/>
                <a:tab pos="10758488" algn="l"/>
                <a:tab pos="10760075" algn="l"/>
                <a:tab pos="10761663" algn="l"/>
              </a:tabLs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fr-FR" b="1" i="1" dirty="0" smtClean="0">
                <a:solidFill>
                  <a:srgbClr val="FFFFFF"/>
                </a:solidFill>
              </a:rPr>
              <a:t>MODULE PCD02 – </a:t>
            </a:r>
            <a:r>
              <a:rPr lang="fr-FR" b="1" i="1" dirty="0" err="1" smtClean="0">
                <a:solidFill>
                  <a:srgbClr val="FFFFFF"/>
                </a:solidFill>
              </a:rPr>
              <a:t>Process</a:t>
            </a:r>
            <a:r>
              <a:rPr lang="fr-FR" b="1" i="1" dirty="0" smtClean="0">
                <a:solidFill>
                  <a:srgbClr val="FFFFFF"/>
                </a:solidFill>
              </a:rPr>
              <a:t> Control – </a:t>
            </a:r>
            <a:r>
              <a:rPr lang="fr-FR" b="1" i="1" dirty="0" err="1" smtClean="0">
                <a:solidFill>
                  <a:srgbClr val="FFFFFF"/>
                </a:solidFill>
              </a:rPr>
              <a:t>Infinity</a:t>
            </a:r>
            <a:r>
              <a:rPr lang="fr-FR" b="1" i="1" baseline="0" dirty="0" smtClean="0">
                <a:solidFill>
                  <a:srgbClr val="FFFFFF"/>
                </a:solidFill>
              </a:rPr>
              <a:t> station</a:t>
            </a:r>
            <a:r>
              <a:rPr lang="fr-FR" b="1" i="1" dirty="0" smtClean="0">
                <a:solidFill>
                  <a:srgbClr val="FFFFFF"/>
                </a:solidFill>
              </a:rPr>
              <a:t> – Training 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-1" y="5730891"/>
            <a:ext cx="12195175" cy="352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0840" rIns="90000" bIns="45000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</a:tabLst>
              <a:defRPr/>
            </a:pPr>
            <a:r>
              <a:rPr lang="fr-FR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imSun" pitchFamily="2" charset="-122"/>
              </a:rPr>
              <a:t>Training for end </a:t>
            </a:r>
            <a:r>
              <a:rPr lang="fr-FR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imSun" pitchFamily="2" charset="-122"/>
              </a:rPr>
              <a:t>users</a:t>
            </a:r>
            <a:endParaRPr lang="fr-FR" b="1" i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4680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B77DC-5C9C-4BF8-BEA4-1DFB552B5E5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095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97509" y="275075"/>
            <a:ext cx="2827919" cy="58529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10123" y="275075"/>
            <a:ext cx="8313575" cy="58529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166CE-E9BF-47F4-8269-965354862AE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013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so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 userDrawn="1"/>
        </p:nvSpPr>
        <p:spPr bwMode="auto">
          <a:xfrm>
            <a:off x="609759" y="3895040"/>
            <a:ext cx="10975658" cy="114485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164" tIns="52082" rIns="104164" bIns="52082" numCol="1" anchor="ctr" anchorCtr="0" compatLnSpc="1">
            <a:prstTxWarp prst="textNoShape">
              <a:avLst/>
            </a:prstTxWarp>
          </a:bodyPr>
          <a:lstStyle>
            <a:lvl1pPr algn="l" defTabSz="1041753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41753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2pPr>
            <a:lvl3pPr algn="l" defTabSz="1041753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3pPr>
            <a:lvl4pPr algn="l" defTabSz="1041753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4pPr>
            <a:lvl5pPr algn="l" defTabSz="1041753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5pPr>
            <a:lvl6pPr marL="456658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913317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1369977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1826636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1" kern="0" dirty="0" smtClean="0"/>
              <a:t>More Than Productivity</a:t>
            </a:r>
            <a:endParaRPr lang="en-US" sz="4400" b="1" kern="0" dirty="0"/>
          </a:p>
        </p:txBody>
      </p:sp>
      <p:pic>
        <p:nvPicPr>
          <p:cNvPr id="6" name="Picture 2" descr="C:\Users\Greadu\Desktop\Communication Materials\Warning Not to be shared  __ Desoutter New LOGO\Logo for Power Point\LOGO_Desoutter_WE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055" y="2068133"/>
            <a:ext cx="8368147" cy="194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127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9B2D6-F5F5-49BD-9CB8-4054661D66D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969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169" y="4408399"/>
            <a:ext cx="10366623" cy="13624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169" y="2907736"/>
            <a:ext cx="10366623" cy="150067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658" indent="0">
              <a:buNone/>
              <a:defRPr sz="1800"/>
            </a:lvl2pPr>
            <a:lvl3pPr marL="913317" indent="0">
              <a:buNone/>
              <a:defRPr sz="1500"/>
            </a:lvl3pPr>
            <a:lvl4pPr marL="1369977" indent="0">
              <a:buNone/>
              <a:defRPr sz="1400"/>
            </a:lvl4pPr>
            <a:lvl5pPr marL="1826636" indent="0">
              <a:buNone/>
              <a:defRPr sz="1400"/>
            </a:lvl5pPr>
            <a:lvl6pPr marL="2283291" indent="0">
              <a:buNone/>
              <a:defRPr sz="1400"/>
            </a:lvl6pPr>
            <a:lvl7pPr marL="2739951" indent="0">
              <a:buNone/>
              <a:defRPr sz="1400"/>
            </a:lvl7pPr>
            <a:lvl8pPr marL="3196612" indent="0">
              <a:buNone/>
              <a:defRPr sz="1400"/>
            </a:lvl8pPr>
            <a:lvl9pPr marL="365327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ABD1A-B027-4CCD-80C5-4842EAAFD5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76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0130" y="1600050"/>
            <a:ext cx="5400565" cy="452793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84489" y="1600050"/>
            <a:ext cx="5400566" cy="452793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117F3-48F5-419C-A16B-3BDB7466B6C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54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0132" y="275083"/>
            <a:ext cx="10974933" cy="114350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0122" y="1535241"/>
            <a:ext cx="5387892" cy="6394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58" indent="0">
              <a:buNone/>
              <a:defRPr sz="2000" b="1"/>
            </a:lvl2pPr>
            <a:lvl3pPr marL="913317" indent="0">
              <a:buNone/>
              <a:defRPr sz="1800" b="1"/>
            </a:lvl3pPr>
            <a:lvl4pPr marL="1369977" indent="0">
              <a:buNone/>
              <a:defRPr sz="1500" b="1"/>
            </a:lvl4pPr>
            <a:lvl5pPr marL="1826636" indent="0">
              <a:buNone/>
              <a:defRPr sz="1500" b="1"/>
            </a:lvl5pPr>
            <a:lvl6pPr marL="2283291" indent="0">
              <a:buNone/>
              <a:defRPr sz="1500" b="1"/>
            </a:lvl6pPr>
            <a:lvl7pPr marL="2739951" indent="0">
              <a:buNone/>
              <a:defRPr sz="1500" b="1"/>
            </a:lvl7pPr>
            <a:lvl8pPr marL="3196612" indent="0">
              <a:buNone/>
              <a:defRPr sz="1500" b="1"/>
            </a:lvl8pPr>
            <a:lvl9pPr marL="3653270" indent="0">
              <a:buNone/>
              <a:defRPr sz="15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0122" y="2174675"/>
            <a:ext cx="5387892" cy="3953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5362" y="1535241"/>
            <a:ext cx="5389703" cy="6394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58" indent="0">
              <a:buNone/>
              <a:defRPr sz="2000" b="1"/>
            </a:lvl2pPr>
            <a:lvl3pPr marL="913317" indent="0">
              <a:buNone/>
              <a:defRPr sz="1800" b="1"/>
            </a:lvl3pPr>
            <a:lvl4pPr marL="1369977" indent="0">
              <a:buNone/>
              <a:defRPr sz="1500" b="1"/>
            </a:lvl4pPr>
            <a:lvl5pPr marL="1826636" indent="0">
              <a:buNone/>
              <a:defRPr sz="1500" b="1"/>
            </a:lvl5pPr>
            <a:lvl6pPr marL="2283291" indent="0">
              <a:buNone/>
              <a:defRPr sz="1500" b="1"/>
            </a:lvl6pPr>
            <a:lvl7pPr marL="2739951" indent="0">
              <a:buNone/>
              <a:defRPr sz="1500" b="1"/>
            </a:lvl7pPr>
            <a:lvl8pPr marL="3196612" indent="0">
              <a:buNone/>
              <a:defRPr sz="1500" b="1"/>
            </a:lvl8pPr>
            <a:lvl9pPr marL="3653270" indent="0">
              <a:buNone/>
              <a:defRPr sz="15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5362" y="2174675"/>
            <a:ext cx="5389703" cy="3953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FB879-7E6A-4523-B6F5-568D0DCF1E2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217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BD894-DD3F-40A8-ABA0-AFA2EBAC72F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999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681AB-968B-4931-BAC6-91B5C8DAAB4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620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0129" y="273635"/>
            <a:ext cx="4011953" cy="11622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8722" y="273635"/>
            <a:ext cx="6816336" cy="5854341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0129" y="1435870"/>
            <a:ext cx="4011953" cy="4692113"/>
          </a:xfrm>
        </p:spPr>
        <p:txBody>
          <a:bodyPr/>
          <a:lstStyle>
            <a:lvl1pPr marL="0" indent="0">
              <a:buNone/>
              <a:defRPr sz="1400"/>
            </a:lvl1pPr>
            <a:lvl2pPr marL="456658" indent="0">
              <a:buNone/>
              <a:defRPr sz="1200"/>
            </a:lvl2pPr>
            <a:lvl3pPr marL="913317" indent="0">
              <a:buNone/>
              <a:defRPr sz="1000"/>
            </a:lvl3pPr>
            <a:lvl4pPr marL="1369977" indent="0">
              <a:buNone/>
              <a:defRPr sz="1000"/>
            </a:lvl4pPr>
            <a:lvl5pPr marL="1826636" indent="0">
              <a:buNone/>
              <a:defRPr sz="1000"/>
            </a:lvl5pPr>
            <a:lvl6pPr marL="2283291" indent="0">
              <a:buNone/>
              <a:defRPr sz="1000"/>
            </a:lvl6pPr>
            <a:lvl7pPr marL="2739951" indent="0">
              <a:buNone/>
              <a:defRPr sz="1000"/>
            </a:lvl7pPr>
            <a:lvl8pPr marL="3196612" indent="0">
              <a:buNone/>
              <a:defRPr sz="1000"/>
            </a:lvl8pPr>
            <a:lvl9pPr marL="365327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DEDCC-FFE9-49D1-A886-AD912F7BAFD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47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800" y="4801568"/>
            <a:ext cx="7317829" cy="5674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800" y="613525"/>
            <a:ext cx="7317829" cy="4114601"/>
          </a:xfrm>
        </p:spPr>
        <p:txBody>
          <a:bodyPr/>
          <a:lstStyle>
            <a:lvl1pPr marL="0" indent="0">
              <a:buNone/>
              <a:defRPr sz="3200"/>
            </a:lvl1pPr>
            <a:lvl2pPr marL="456658" indent="0">
              <a:buNone/>
              <a:defRPr sz="2900"/>
            </a:lvl2pPr>
            <a:lvl3pPr marL="913317" indent="0">
              <a:buNone/>
              <a:defRPr sz="2400"/>
            </a:lvl3pPr>
            <a:lvl4pPr marL="1369977" indent="0">
              <a:buNone/>
              <a:defRPr sz="2000"/>
            </a:lvl4pPr>
            <a:lvl5pPr marL="1826636" indent="0">
              <a:buNone/>
              <a:defRPr sz="2000"/>
            </a:lvl5pPr>
            <a:lvl6pPr marL="2283291" indent="0">
              <a:buNone/>
              <a:defRPr sz="2000"/>
            </a:lvl6pPr>
            <a:lvl7pPr marL="2739951" indent="0">
              <a:buNone/>
              <a:defRPr sz="2000"/>
            </a:lvl7pPr>
            <a:lvl8pPr marL="3196612" indent="0">
              <a:buNone/>
              <a:defRPr sz="2000"/>
            </a:lvl8pPr>
            <a:lvl9pPr marL="365327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800" y="5369000"/>
            <a:ext cx="7317829" cy="805062"/>
          </a:xfrm>
        </p:spPr>
        <p:txBody>
          <a:bodyPr/>
          <a:lstStyle>
            <a:lvl1pPr marL="0" indent="0">
              <a:buNone/>
              <a:defRPr sz="1400"/>
            </a:lvl1pPr>
            <a:lvl2pPr marL="456658" indent="0">
              <a:buNone/>
              <a:defRPr sz="1200"/>
            </a:lvl2pPr>
            <a:lvl3pPr marL="913317" indent="0">
              <a:buNone/>
              <a:defRPr sz="1000"/>
            </a:lvl3pPr>
            <a:lvl4pPr marL="1369977" indent="0">
              <a:buNone/>
              <a:defRPr sz="1000"/>
            </a:lvl4pPr>
            <a:lvl5pPr marL="1826636" indent="0">
              <a:buNone/>
              <a:defRPr sz="1000"/>
            </a:lvl5pPr>
            <a:lvl6pPr marL="2283291" indent="0">
              <a:buNone/>
              <a:defRPr sz="1000"/>
            </a:lvl6pPr>
            <a:lvl7pPr marL="2739951" indent="0">
              <a:buNone/>
              <a:defRPr sz="1000"/>
            </a:lvl7pPr>
            <a:lvl8pPr marL="3196612" indent="0">
              <a:buNone/>
              <a:defRPr sz="1000"/>
            </a:lvl8pPr>
            <a:lvl9pPr marL="365327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EE935-CF4E-4D2B-8B4D-743BB61E616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36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331" y="726912"/>
            <a:ext cx="10343087" cy="80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0132" y="1600050"/>
            <a:ext cx="10974933" cy="452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851" y="6246070"/>
            <a:ext cx="3863495" cy="4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b" anchorCtr="0" compatLnSpc="1">
            <a:prstTxWarp prst="textNoShape">
              <a:avLst/>
            </a:prstTxWarp>
          </a:bodyPr>
          <a:lstStyle>
            <a:lvl1pPr algn="ctr" defTabSz="1041753">
              <a:defRPr sz="15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5648" y="6238876"/>
            <a:ext cx="2847833" cy="47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b" anchorCtr="0" compatLnSpc="1">
            <a:prstTxWarp prst="textNoShape">
              <a:avLst/>
            </a:prstTxWarp>
          </a:bodyPr>
          <a:lstStyle>
            <a:lvl1pPr defTabSz="1041753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6ACEA42-58D7-41F0-9838-839099DC80B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pic>
        <p:nvPicPr>
          <p:cNvPr id="9" name="Picture 2" descr="C:\Users\Greadu\Desktop\LOGO_Desoutter_WEB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377" y="6391821"/>
            <a:ext cx="1533525" cy="35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0" y="6375484"/>
            <a:ext cx="12195175" cy="377825"/>
          </a:xfrm>
          <a:prstGeom prst="rect">
            <a:avLst/>
          </a:prstGeom>
          <a:noFill/>
          <a:ln>
            <a:noFill/>
          </a:ln>
          <a:extLst/>
        </p:spPr>
        <p:txBody>
          <a:bodyPr lIns="360000" tIns="62640" rIns="90000" bIns="45000"/>
          <a:lstStyle>
            <a:lvl1pPr eaLnBrk="0" hangingPunct="0">
              <a:tabLst>
                <a:tab pos="0" algn="l"/>
                <a:tab pos="376238" algn="l"/>
                <a:tab pos="1443038" algn="l"/>
                <a:tab pos="2166938" algn="l"/>
                <a:tab pos="2890838" algn="l"/>
                <a:tab pos="3614738" algn="l"/>
                <a:tab pos="4343400" algn="l"/>
                <a:tab pos="5062538" algn="l"/>
                <a:tab pos="5786438" algn="l"/>
                <a:tab pos="6510338" algn="l"/>
                <a:tab pos="7234238" algn="l"/>
                <a:tab pos="7958138" algn="l"/>
                <a:tab pos="8686800" algn="l"/>
                <a:tab pos="9405938" algn="l"/>
                <a:tab pos="10129838" algn="l"/>
                <a:tab pos="10399713" algn="l"/>
                <a:tab pos="10758488" algn="l"/>
                <a:tab pos="10760075" algn="l"/>
                <a:tab pos="10761663" algn="l"/>
              </a:tabLs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tabLst>
                <a:tab pos="0" algn="l"/>
                <a:tab pos="376238" algn="l"/>
                <a:tab pos="1443038" algn="l"/>
                <a:tab pos="2166938" algn="l"/>
                <a:tab pos="2890838" algn="l"/>
                <a:tab pos="3614738" algn="l"/>
                <a:tab pos="4343400" algn="l"/>
                <a:tab pos="5062538" algn="l"/>
                <a:tab pos="5786438" algn="l"/>
                <a:tab pos="6510338" algn="l"/>
                <a:tab pos="7234238" algn="l"/>
                <a:tab pos="7958138" algn="l"/>
                <a:tab pos="8686800" algn="l"/>
                <a:tab pos="9405938" algn="l"/>
                <a:tab pos="10129838" algn="l"/>
                <a:tab pos="10399713" algn="l"/>
                <a:tab pos="10758488" algn="l"/>
                <a:tab pos="10760075" algn="l"/>
                <a:tab pos="10761663" algn="l"/>
              </a:tabLs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tabLst>
                <a:tab pos="0" algn="l"/>
                <a:tab pos="376238" algn="l"/>
                <a:tab pos="1443038" algn="l"/>
                <a:tab pos="2166938" algn="l"/>
                <a:tab pos="2890838" algn="l"/>
                <a:tab pos="3614738" algn="l"/>
                <a:tab pos="4343400" algn="l"/>
                <a:tab pos="5062538" algn="l"/>
                <a:tab pos="5786438" algn="l"/>
                <a:tab pos="6510338" algn="l"/>
                <a:tab pos="7234238" algn="l"/>
                <a:tab pos="7958138" algn="l"/>
                <a:tab pos="8686800" algn="l"/>
                <a:tab pos="9405938" algn="l"/>
                <a:tab pos="10129838" algn="l"/>
                <a:tab pos="10399713" algn="l"/>
                <a:tab pos="10758488" algn="l"/>
                <a:tab pos="10760075" algn="l"/>
                <a:tab pos="10761663" algn="l"/>
              </a:tabLs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tabLst>
                <a:tab pos="0" algn="l"/>
                <a:tab pos="376238" algn="l"/>
                <a:tab pos="1443038" algn="l"/>
                <a:tab pos="2166938" algn="l"/>
                <a:tab pos="2890838" algn="l"/>
                <a:tab pos="3614738" algn="l"/>
                <a:tab pos="4343400" algn="l"/>
                <a:tab pos="5062538" algn="l"/>
                <a:tab pos="5786438" algn="l"/>
                <a:tab pos="6510338" algn="l"/>
                <a:tab pos="7234238" algn="l"/>
                <a:tab pos="7958138" algn="l"/>
                <a:tab pos="8686800" algn="l"/>
                <a:tab pos="9405938" algn="l"/>
                <a:tab pos="10129838" algn="l"/>
                <a:tab pos="10399713" algn="l"/>
                <a:tab pos="10758488" algn="l"/>
                <a:tab pos="10760075" algn="l"/>
                <a:tab pos="10761663" algn="l"/>
              </a:tabLs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tabLst>
                <a:tab pos="0" algn="l"/>
                <a:tab pos="376238" algn="l"/>
                <a:tab pos="1443038" algn="l"/>
                <a:tab pos="2166938" algn="l"/>
                <a:tab pos="2890838" algn="l"/>
                <a:tab pos="3614738" algn="l"/>
                <a:tab pos="4343400" algn="l"/>
                <a:tab pos="5062538" algn="l"/>
                <a:tab pos="5786438" algn="l"/>
                <a:tab pos="6510338" algn="l"/>
                <a:tab pos="7234238" algn="l"/>
                <a:tab pos="7958138" algn="l"/>
                <a:tab pos="8686800" algn="l"/>
                <a:tab pos="9405938" algn="l"/>
                <a:tab pos="10129838" algn="l"/>
                <a:tab pos="10399713" algn="l"/>
                <a:tab pos="10758488" algn="l"/>
                <a:tab pos="10760075" algn="l"/>
                <a:tab pos="10761663" algn="l"/>
              </a:tabLs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76238" algn="l"/>
                <a:tab pos="1443038" algn="l"/>
                <a:tab pos="2166938" algn="l"/>
                <a:tab pos="2890838" algn="l"/>
                <a:tab pos="3614738" algn="l"/>
                <a:tab pos="4343400" algn="l"/>
                <a:tab pos="5062538" algn="l"/>
                <a:tab pos="5786438" algn="l"/>
                <a:tab pos="6510338" algn="l"/>
                <a:tab pos="7234238" algn="l"/>
                <a:tab pos="7958138" algn="l"/>
                <a:tab pos="8686800" algn="l"/>
                <a:tab pos="9405938" algn="l"/>
                <a:tab pos="10129838" algn="l"/>
                <a:tab pos="10399713" algn="l"/>
                <a:tab pos="10758488" algn="l"/>
                <a:tab pos="10760075" algn="l"/>
                <a:tab pos="10761663" algn="l"/>
              </a:tabLs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76238" algn="l"/>
                <a:tab pos="1443038" algn="l"/>
                <a:tab pos="2166938" algn="l"/>
                <a:tab pos="2890838" algn="l"/>
                <a:tab pos="3614738" algn="l"/>
                <a:tab pos="4343400" algn="l"/>
                <a:tab pos="5062538" algn="l"/>
                <a:tab pos="5786438" algn="l"/>
                <a:tab pos="6510338" algn="l"/>
                <a:tab pos="7234238" algn="l"/>
                <a:tab pos="7958138" algn="l"/>
                <a:tab pos="8686800" algn="l"/>
                <a:tab pos="9405938" algn="l"/>
                <a:tab pos="10129838" algn="l"/>
                <a:tab pos="10399713" algn="l"/>
                <a:tab pos="10758488" algn="l"/>
                <a:tab pos="10760075" algn="l"/>
                <a:tab pos="10761663" algn="l"/>
              </a:tabLs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76238" algn="l"/>
                <a:tab pos="1443038" algn="l"/>
                <a:tab pos="2166938" algn="l"/>
                <a:tab pos="2890838" algn="l"/>
                <a:tab pos="3614738" algn="l"/>
                <a:tab pos="4343400" algn="l"/>
                <a:tab pos="5062538" algn="l"/>
                <a:tab pos="5786438" algn="l"/>
                <a:tab pos="6510338" algn="l"/>
                <a:tab pos="7234238" algn="l"/>
                <a:tab pos="7958138" algn="l"/>
                <a:tab pos="8686800" algn="l"/>
                <a:tab pos="9405938" algn="l"/>
                <a:tab pos="10129838" algn="l"/>
                <a:tab pos="10399713" algn="l"/>
                <a:tab pos="10758488" algn="l"/>
                <a:tab pos="10760075" algn="l"/>
                <a:tab pos="10761663" algn="l"/>
              </a:tabLs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76238" algn="l"/>
                <a:tab pos="1443038" algn="l"/>
                <a:tab pos="2166938" algn="l"/>
                <a:tab pos="2890838" algn="l"/>
                <a:tab pos="3614738" algn="l"/>
                <a:tab pos="4343400" algn="l"/>
                <a:tab pos="5062538" algn="l"/>
                <a:tab pos="5786438" algn="l"/>
                <a:tab pos="6510338" algn="l"/>
                <a:tab pos="7234238" algn="l"/>
                <a:tab pos="7958138" algn="l"/>
                <a:tab pos="8686800" algn="l"/>
                <a:tab pos="9405938" algn="l"/>
                <a:tab pos="10129838" algn="l"/>
                <a:tab pos="10399713" algn="l"/>
                <a:tab pos="10758488" algn="l"/>
                <a:tab pos="10760075" algn="l"/>
                <a:tab pos="10761663" algn="l"/>
              </a:tabLs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indent="0" algn="ctr" defTabSz="9144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376238" algn="l"/>
                <a:tab pos="1443038" algn="l"/>
                <a:tab pos="2166938" algn="l"/>
                <a:tab pos="2890838" algn="l"/>
                <a:tab pos="3614738" algn="l"/>
                <a:tab pos="4343400" algn="l"/>
                <a:tab pos="5062538" algn="l"/>
                <a:tab pos="5786438" algn="l"/>
                <a:tab pos="6510338" algn="l"/>
                <a:tab pos="7234238" algn="l"/>
                <a:tab pos="7958138" algn="l"/>
                <a:tab pos="8686800" algn="l"/>
                <a:tab pos="9405938" algn="l"/>
                <a:tab pos="10129838" algn="l"/>
                <a:tab pos="10399713" algn="l"/>
                <a:tab pos="10758488" algn="l"/>
                <a:tab pos="10760075" algn="l"/>
                <a:tab pos="10761663" algn="l"/>
              </a:tabLst>
              <a:defRPr/>
            </a:pPr>
            <a:r>
              <a:rPr lang="fr-FR" sz="1800" b="1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charset="0"/>
              </a:rPr>
              <a:t>MODULE PCD02 – </a:t>
            </a:r>
            <a:r>
              <a:rPr lang="fr-FR" sz="1800" b="1" i="1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charset="0"/>
              </a:rPr>
              <a:t>Process</a:t>
            </a:r>
            <a:r>
              <a:rPr lang="fr-FR" sz="1800" b="1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charset="0"/>
              </a:rPr>
              <a:t> Control – </a:t>
            </a:r>
            <a:r>
              <a:rPr lang="fr-FR" sz="1800" b="1" i="1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charset="0"/>
              </a:rPr>
              <a:t>Infinity</a:t>
            </a:r>
            <a:r>
              <a:rPr lang="fr-FR" sz="1800" b="1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charset="0"/>
              </a:rPr>
              <a:t> station – Training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fr-FR" sz="1800" b="1" i="1" dirty="0" smtClean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6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4175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4175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l" defTabSz="104175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l" defTabSz="104175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l" defTabSz="104175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6658" algn="l" defTabSz="1041753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3317" algn="l" defTabSz="1041753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69977" algn="l" defTabSz="1041753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6636" algn="l" defTabSz="1041753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90061" indent="-390061" algn="l" defTabSz="1041753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46722" indent="-325054" algn="l" defTabSz="1041753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301796" indent="-260042" algn="l" defTabSz="1041753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823463" indent="-260042" algn="l" defTabSz="104175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341962" indent="-258456" algn="l" defTabSz="1041753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2798619" indent="-258456" algn="l" defTabSz="1041753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3255279" indent="-258456" algn="l" defTabSz="1041753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3711938" indent="-258456" algn="l" defTabSz="1041753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4168599" indent="-258456" algn="l" defTabSz="1041753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58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17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977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636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291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951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612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270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Desoutter</a:t>
            </a:r>
            <a:r>
              <a:rPr lang="en-US" dirty="0" smtClean="0"/>
              <a:t> Industrial Tools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552" y="6350134"/>
            <a:ext cx="8538071" cy="414772"/>
          </a:xfrm>
        </p:spPr>
        <p:txBody>
          <a:bodyPr/>
          <a:lstStyle/>
          <a:p>
            <a:r>
              <a:rPr lang="en-US" altLang="en-US" dirty="0" smtClean="0"/>
              <a:t>Nantes </a:t>
            </a:r>
            <a:r>
              <a:rPr lang="en-US" altLang="en-US" dirty="0"/>
              <a:t>&amp; </a:t>
            </a:r>
            <a:r>
              <a:rPr lang="en-US" altLang="en-US" dirty="0" smtClean="0"/>
              <a:t>11/2015</a:t>
            </a:r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10687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715"/>
            <a:ext cx="12195174" cy="41549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     Generalities 	</a:t>
            </a:r>
            <a:r>
              <a:rPr lang="en-US" dirty="0"/>
              <a:t> </a:t>
            </a:r>
            <a:r>
              <a:rPr lang="en-US" dirty="0" smtClean="0"/>
              <a:t>  	System		         Process</a:t>
            </a:r>
            <a:r>
              <a:rPr lang="en-US" dirty="0"/>
              <a:t>	 </a:t>
            </a:r>
            <a:r>
              <a:rPr lang="en-US" dirty="0" smtClean="0"/>
              <a:t>      	     Diagnostics / Logs		     </a:t>
            </a:r>
            <a:endParaRPr lang="en-US" dirty="0"/>
          </a:p>
        </p:txBody>
      </p:sp>
      <p:sp>
        <p:nvSpPr>
          <p:cNvPr id="25" name="Espace réservé du numéro de diapositive 4"/>
          <p:cNvSpPr txBox="1">
            <a:spLocks/>
          </p:cNvSpPr>
          <p:nvPr/>
        </p:nvSpPr>
        <p:spPr bwMode="auto">
          <a:xfrm>
            <a:off x="595648" y="6238876"/>
            <a:ext cx="2847833" cy="47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defTabSz="1041753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6658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331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6997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6636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329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3995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196612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3270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C138D7D0-67D1-4271-93A8-442C99C01352}" type="slidenum">
              <a:rPr lang="fr-FR" altLang="en-US" smtClean="0"/>
              <a:pPr/>
              <a:t>10</a:t>
            </a:fld>
            <a:endParaRPr lang="fr-F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5578160" y="-7525"/>
            <a:ext cx="2267154" cy="4154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b="1" i="1" dirty="0" err="1" smtClean="0"/>
              <a:t>Process</a:t>
            </a:r>
            <a:endParaRPr lang="fr-FR" b="1" i="1" dirty="0"/>
          </a:p>
        </p:txBody>
      </p:sp>
      <p:sp>
        <p:nvSpPr>
          <p:cNvPr id="7" name="ZoneTexte 6"/>
          <p:cNvSpPr txBox="1"/>
          <p:nvPr/>
        </p:nvSpPr>
        <p:spPr>
          <a:xfrm>
            <a:off x="429064" y="805218"/>
            <a:ext cx="421913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/>
              <a:t>Process</a:t>
            </a:r>
            <a:endParaRPr lang="fr-FR" sz="1600" b="1" dirty="0" smtClean="0"/>
          </a:p>
          <a:p>
            <a:endParaRPr lang="fr-FR" sz="1600" b="1" dirty="0" smtClean="0"/>
          </a:p>
          <a:p>
            <a:r>
              <a:rPr lang="fr-FR" sz="1600" dirty="0" err="1" smtClean="0"/>
              <a:t>Tooling</a:t>
            </a:r>
            <a:r>
              <a:rPr lang="fr-FR" sz="1600" dirty="0" smtClean="0"/>
              <a:t> </a:t>
            </a:r>
            <a:r>
              <a:rPr lang="fr-FR" sz="1600" dirty="0" err="1" smtClean="0"/>
              <a:t>Step</a:t>
            </a:r>
            <a:endParaRPr lang="fr-FR" sz="1600" dirty="0" smtClean="0"/>
          </a:p>
          <a:p>
            <a:r>
              <a:rPr lang="fr-FR" sz="1200" dirty="0" smtClean="0"/>
              <a:t>End User </a:t>
            </a:r>
            <a:r>
              <a:rPr lang="fr-FR" sz="1200" dirty="0" err="1" smtClean="0"/>
              <a:t>is</a:t>
            </a:r>
            <a:r>
              <a:rPr lang="fr-FR" sz="1200" dirty="0" smtClean="0"/>
              <a:t> </a:t>
            </a:r>
            <a:r>
              <a:rPr lang="fr-FR" sz="1200" dirty="0" err="1" smtClean="0"/>
              <a:t>guided</a:t>
            </a:r>
            <a:r>
              <a:rPr lang="fr-FR" sz="1200" dirty="0" smtClean="0"/>
              <a:t> to use </a:t>
            </a:r>
            <a:r>
              <a:rPr lang="fr-FR" sz="1200" dirty="0" err="1" smtClean="0"/>
              <a:t>specific</a:t>
            </a:r>
            <a:r>
              <a:rPr lang="fr-FR" sz="1200" dirty="0" smtClean="0"/>
              <a:t> </a:t>
            </a:r>
            <a:r>
              <a:rPr lang="fr-FR" sz="1200" dirty="0" err="1" smtClean="0"/>
              <a:t>tools</a:t>
            </a:r>
            <a:r>
              <a:rPr lang="fr-FR" sz="1200" dirty="0" smtClean="0"/>
              <a:t> </a:t>
            </a:r>
            <a:r>
              <a:rPr lang="fr-FR" sz="1200" dirty="0" err="1" smtClean="0"/>
              <a:t>with</a:t>
            </a:r>
            <a:r>
              <a:rPr lang="fr-FR" sz="1200" dirty="0" smtClean="0"/>
              <a:t> </a:t>
            </a:r>
            <a:r>
              <a:rPr lang="fr-FR" sz="1200" dirty="0" err="1" smtClean="0"/>
              <a:t>specific</a:t>
            </a:r>
            <a:r>
              <a:rPr lang="fr-FR" sz="1200" dirty="0" smtClean="0"/>
              <a:t> </a:t>
            </a:r>
            <a:r>
              <a:rPr lang="fr-FR" sz="1200" dirty="0" err="1" smtClean="0"/>
              <a:t>tightenings</a:t>
            </a:r>
            <a:r>
              <a:rPr lang="fr-FR" sz="1200" dirty="0" smtClean="0"/>
              <a:t> in a certain </a:t>
            </a:r>
            <a:r>
              <a:rPr lang="fr-FR" sz="1200" dirty="0" err="1" smtClean="0"/>
              <a:t>order</a:t>
            </a:r>
            <a:r>
              <a:rPr lang="fr-FR" sz="1200" dirty="0" smtClean="0"/>
              <a:t>, an image to </a:t>
            </a:r>
            <a:r>
              <a:rPr lang="fr-FR" sz="1200" dirty="0" err="1" smtClean="0"/>
              <a:t>aid</a:t>
            </a:r>
            <a:r>
              <a:rPr lang="fr-FR" sz="1200" dirty="0" smtClean="0"/>
              <a:t> </a:t>
            </a:r>
            <a:r>
              <a:rPr lang="fr-FR" sz="1200" dirty="0" err="1" smtClean="0"/>
              <a:t>is</a:t>
            </a:r>
            <a:r>
              <a:rPr lang="fr-FR" sz="1200" dirty="0" smtClean="0"/>
              <a:t> </a:t>
            </a:r>
            <a:r>
              <a:rPr lang="fr-FR" sz="1200" dirty="0" err="1" smtClean="0"/>
              <a:t>optional</a:t>
            </a:r>
            <a:r>
              <a:rPr lang="fr-FR" sz="1200" dirty="0" smtClean="0"/>
              <a:t> as </a:t>
            </a:r>
            <a:r>
              <a:rPr lang="fr-FR" sz="1200" dirty="0" err="1" smtClean="0"/>
              <a:t>well</a:t>
            </a:r>
            <a:r>
              <a:rPr lang="fr-FR" sz="1200" dirty="0" smtClean="0"/>
              <a:t> as </a:t>
            </a:r>
            <a:r>
              <a:rPr lang="fr-FR" sz="1200" dirty="0" err="1" smtClean="0"/>
              <a:t>guided</a:t>
            </a:r>
            <a:r>
              <a:rPr lang="fr-FR" sz="1200" dirty="0" smtClean="0"/>
              <a:t> </a:t>
            </a:r>
            <a:r>
              <a:rPr lang="fr-FR" sz="1200" dirty="0" err="1" smtClean="0"/>
              <a:t>hotspots</a:t>
            </a:r>
            <a:r>
              <a:rPr lang="fr-FR" sz="1200" dirty="0" smtClean="0"/>
              <a:t>.</a:t>
            </a:r>
            <a:endParaRPr lang="fr-FR" sz="1200" dirty="0"/>
          </a:p>
          <a:p>
            <a:endParaRPr lang="fr-FR" sz="1600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Optional Step </a:t>
            </a:r>
            <a:r>
              <a:rPr lang="en-GB" sz="1200" dirty="0"/>
              <a:t>Image – An assigned image giving extra detail to a step in a cycle, hotspots can also be allocated </a:t>
            </a:r>
            <a:r>
              <a:rPr lang="en-GB" sz="1200" dirty="0" smtClean="0"/>
              <a:t>per tightening </a:t>
            </a:r>
            <a:r>
              <a:rPr lang="en-GB" sz="1200" dirty="0"/>
              <a:t>to give precise locations of each tightening</a:t>
            </a:r>
            <a:r>
              <a:rPr lang="en-GB" sz="1200" dirty="0" smtClean="0"/>
              <a:t>.</a:t>
            </a:r>
          </a:p>
          <a:p>
            <a:pPr lvl="0"/>
            <a:endParaRPr lang="en-GB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200" dirty="0"/>
              <a:t>Tool Connectivity – Shows the connection state of a tool (Red = disconnected/Green =  Connected</a:t>
            </a:r>
            <a:r>
              <a:rPr lang="en-GB" sz="1200" dirty="0" smtClean="0"/>
              <a:t>)</a:t>
            </a:r>
          </a:p>
          <a:p>
            <a:pPr lvl="0"/>
            <a:endParaRPr lang="en-GB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200" dirty="0"/>
              <a:t>Tooling Data – Shows tightening results from </a:t>
            </a:r>
            <a:r>
              <a:rPr lang="en-GB" sz="1200" dirty="0" smtClean="0"/>
              <a:t>the most current tightening.</a:t>
            </a:r>
            <a:endParaRPr lang="en-GB" sz="1200" dirty="0"/>
          </a:p>
          <a:p>
            <a:endParaRPr lang="fr-FR" sz="1600" dirty="0" smtClean="0"/>
          </a:p>
          <a:p>
            <a:r>
              <a:rPr lang="fr-FR" sz="1200" dirty="0" smtClean="0"/>
              <a:t>If the end user uses all </a:t>
            </a:r>
            <a:r>
              <a:rPr lang="fr-FR" sz="1200" dirty="0" err="1" smtClean="0"/>
              <a:t>their</a:t>
            </a:r>
            <a:r>
              <a:rPr lang="fr-FR" sz="1200" dirty="0" smtClean="0"/>
              <a:t> </a:t>
            </a:r>
            <a:r>
              <a:rPr lang="fr-FR" sz="1200" dirty="0" err="1" smtClean="0"/>
              <a:t>attempts</a:t>
            </a:r>
            <a:r>
              <a:rPr lang="fr-FR" sz="1200" dirty="0" smtClean="0"/>
              <a:t> at a </a:t>
            </a:r>
            <a:r>
              <a:rPr lang="fr-FR" sz="1200" dirty="0" err="1" smtClean="0"/>
              <a:t>tightening</a:t>
            </a:r>
            <a:r>
              <a:rPr lang="fr-FR" sz="1200" dirty="0" smtClean="0"/>
              <a:t> – </a:t>
            </a:r>
            <a:r>
              <a:rPr lang="fr-FR" sz="1200" dirty="0" err="1" smtClean="0"/>
              <a:t>amount</a:t>
            </a:r>
            <a:r>
              <a:rPr lang="fr-FR" sz="1200" dirty="0" smtClean="0"/>
              <a:t> set in Fusion – </a:t>
            </a:r>
            <a:r>
              <a:rPr lang="fr-FR" sz="1200" dirty="0" err="1" smtClean="0"/>
              <a:t>then</a:t>
            </a:r>
            <a:r>
              <a:rPr lang="fr-FR" sz="1200" dirty="0" smtClean="0"/>
              <a:t> the </a:t>
            </a:r>
            <a:r>
              <a:rPr lang="fr-FR" sz="1200" dirty="0" err="1" smtClean="0"/>
              <a:t>tool</a:t>
            </a:r>
            <a:r>
              <a:rPr lang="fr-FR" sz="1200" dirty="0" smtClean="0"/>
              <a:t> </a:t>
            </a:r>
            <a:r>
              <a:rPr lang="fr-FR" sz="1200" dirty="0" err="1" smtClean="0"/>
              <a:t>will</a:t>
            </a:r>
            <a:r>
              <a:rPr lang="fr-FR" sz="1200" dirty="0" smtClean="0"/>
              <a:t> </a:t>
            </a:r>
            <a:r>
              <a:rPr lang="fr-FR" sz="1200" dirty="0" err="1" smtClean="0"/>
              <a:t>be</a:t>
            </a:r>
            <a:r>
              <a:rPr lang="fr-FR" sz="1200" dirty="0" smtClean="0"/>
              <a:t> </a:t>
            </a:r>
            <a:r>
              <a:rPr lang="fr-FR" sz="1200" dirty="0" err="1" smtClean="0"/>
              <a:t>locked</a:t>
            </a:r>
            <a:r>
              <a:rPr lang="fr-FR" sz="1200" dirty="0" smtClean="0"/>
              <a:t>. The </a:t>
            </a:r>
            <a:r>
              <a:rPr lang="fr-FR" sz="1200" dirty="0" err="1" smtClean="0"/>
              <a:t>step</a:t>
            </a:r>
            <a:r>
              <a:rPr lang="fr-FR" sz="1200" dirty="0"/>
              <a:t> </a:t>
            </a:r>
            <a:r>
              <a:rPr lang="fr-FR" sz="1200" dirty="0" smtClean="0"/>
              <a:t>must </a:t>
            </a:r>
            <a:r>
              <a:rPr lang="fr-FR" sz="1200" dirty="0" err="1" smtClean="0"/>
              <a:t>then</a:t>
            </a:r>
            <a:r>
              <a:rPr lang="fr-FR" sz="1200" dirty="0" smtClean="0"/>
              <a:t> </a:t>
            </a:r>
            <a:r>
              <a:rPr lang="fr-FR" sz="1200" dirty="0" err="1" smtClean="0"/>
              <a:t>be</a:t>
            </a:r>
            <a:r>
              <a:rPr lang="fr-FR" sz="1200" dirty="0" smtClean="0"/>
              <a:t> </a:t>
            </a:r>
            <a:r>
              <a:rPr lang="fr-FR" sz="1200" dirty="0" err="1" smtClean="0"/>
              <a:t>skipped</a:t>
            </a:r>
            <a:r>
              <a:rPr lang="fr-FR" sz="1200" dirty="0" smtClean="0"/>
              <a:t> or a </a:t>
            </a:r>
            <a:r>
              <a:rPr lang="fr-FR" sz="1200" dirty="0" err="1" smtClean="0"/>
              <a:t>supervisor</a:t>
            </a:r>
            <a:r>
              <a:rPr lang="fr-FR" sz="1200" dirty="0" smtClean="0"/>
              <a:t> </a:t>
            </a:r>
            <a:r>
              <a:rPr lang="fr-FR" sz="1200" dirty="0" err="1" smtClean="0"/>
              <a:t>can</a:t>
            </a:r>
            <a:r>
              <a:rPr lang="fr-FR" sz="1200" dirty="0" smtClean="0"/>
              <a:t> </a:t>
            </a:r>
            <a:r>
              <a:rPr lang="fr-FR" sz="1200" dirty="0" err="1" smtClean="0"/>
              <a:t>unlock</a:t>
            </a:r>
            <a:r>
              <a:rPr lang="fr-FR" sz="1200" dirty="0" smtClean="0"/>
              <a:t> the </a:t>
            </a:r>
            <a:r>
              <a:rPr lang="fr-FR" sz="1200" dirty="0" err="1" smtClean="0"/>
              <a:t>tool</a:t>
            </a:r>
            <a:r>
              <a:rPr lang="fr-FR" sz="1200" dirty="0" smtClean="0"/>
              <a:t> by </a:t>
            </a:r>
            <a:r>
              <a:rPr lang="fr-FR" sz="1200" dirty="0" err="1" smtClean="0"/>
              <a:t>logging</a:t>
            </a:r>
            <a:r>
              <a:rPr lang="fr-FR" sz="1200" dirty="0" smtClean="0"/>
              <a:t> in.</a:t>
            </a:r>
            <a:endParaRPr lang="fr-FR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781550" y="695325"/>
            <a:ext cx="6989279" cy="5535311"/>
            <a:chOff x="4781550" y="695325"/>
            <a:chExt cx="6989279" cy="5535311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1550" y="695325"/>
              <a:ext cx="6925155" cy="553531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10677525" y="1297454"/>
              <a:ext cx="1093304" cy="2646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42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8218" y="5895801"/>
              <a:ext cx="6858000" cy="30852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15463" y="5187703"/>
              <a:ext cx="965361" cy="423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74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715"/>
            <a:ext cx="12195174" cy="41549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     Generalities 	</a:t>
            </a:r>
            <a:r>
              <a:rPr lang="en-US" dirty="0"/>
              <a:t> </a:t>
            </a:r>
            <a:r>
              <a:rPr lang="en-US" dirty="0" smtClean="0"/>
              <a:t>  	System		         Process</a:t>
            </a:r>
            <a:r>
              <a:rPr lang="en-US" dirty="0"/>
              <a:t>	 </a:t>
            </a:r>
            <a:r>
              <a:rPr lang="en-US" dirty="0" smtClean="0"/>
              <a:t>      	     Diagnostics / Logs		     </a:t>
            </a:r>
            <a:endParaRPr lang="en-US" dirty="0"/>
          </a:p>
        </p:txBody>
      </p:sp>
      <p:sp>
        <p:nvSpPr>
          <p:cNvPr id="25" name="Espace réservé du numéro de diapositive 4"/>
          <p:cNvSpPr txBox="1">
            <a:spLocks/>
          </p:cNvSpPr>
          <p:nvPr/>
        </p:nvSpPr>
        <p:spPr bwMode="auto">
          <a:xfrm>
            <a:off x="595648" y="6238876"/>
            <a:ext cx="2847833" cy="47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defTabSz="1041753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6658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331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6997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6636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329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3995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196612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3270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C138D7D0-67D1-4271-93A8-442C99C01352}" type="slidenum">
              <a:rPr lang="fr-FR" altLang="en-US" smtClean="0"/>
              <a:pPr/>
              <a:t>11</a:t>
            </a:fld>
            <a:endParaRPr lang="fr-F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5578160" y="-7525"/>
            <a:ext cx="2267154" cy="4154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b="1" i="1" dirty="0" err="1" smtClean="0"/>
              <a:t>Process</a:t>
            </a:r>
            <a:endParaRPr lang="fr-FR" b="1" i="1" dirty="0"/>
          </a:p>
        </p:txBody>
      </p:sp>
      <p:sp>
        <p:nvSpPr>
          <p:cNvPr id="7" name="ZoneTexte 6"/>
          <p:cNvSpPr txBox="1"/>
          <p:nvPr/>
        </p:nvSpPr>
        <p:spPr>
          <a:xfrm>
            <a:off x="429064" y="805218"/>
            <a:ext cx="42191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/>
              <a:t>Process</a:t>
            </a:r>
            <a:endParaRPr lang="fr-FR" sz="1600" b="1" dirty="0" smtClean="0"/>
          </a:p>
          <a:p>
            <a:endParaRPr lang="fr-FR" sz="1600" b="1" dirty="0" smtClean="0"/>
          </a:p>
          <a:p>
            <a:r>
              <a:rPr lang="fr-FR" sz="1600" dirty="0" err="1" smtClean="0"/>
              <a:t>Step</a:t>
            </a:r>
            <a:r>
              <a:rPr lang="fr-FR" sz="1600" dirty="0" smtClean="0"/>
              <a:t> and </a:t>
            </a:r>
            <a:r>
              <a:rPr lang="fr-FR" sz="1600" dirty="0" err="1" smtClean="0"/>
              <a:t>Process</a:t>
            </a:r>
            <a:r>
              <a:rPr lang="fr-FR" sz="1600" dirty="0" smtClean="0"/>
              <a:t> management</a:t>
            </a:r>
          </a:p>
          <a:p>
            <a:endParaRPr lang="fr-FR" sz="1600" dirty="0"/>
          </a:p>
          <a:p>
            <a:r>
              <a:rPr lang="fr-FR" sz="1600" dirty="0" err="1" smtClean="0"/>
              <a:t>During</a:t>
            </a:r>
            <a:r>
              <a:rPr lang="fr-FR" sz="1600" dirty="0" smtClean="0"/>
              <a:t> a cycle:</a:t>
            </a:r>
            <a:endParaRPr lang="fr-F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Steps</a:t>
            </a:r>
            <a:r>
              <a:rPr lang="fr-FR" sz="1200" dirty="0" smtClean="0"/>
              <a:t> </a:t>
            </a:r>
            <a:r>
              <a:rPr lang="fr-FR" sz="1200" dirty="0" err="1" smtClean="0"/>
              <a:t>can</a:t>
            </a:r>
            <a:r>
              <a:rPr lang="fr-FR" sz="1200" dirty="0" smtClean="0"/>
              <a:t> </a:t>
            </a:r>
            <a:r>
              <a:rPr lang="fr-FR" sz="1200" dirty="0" err="1" smtClean="0"/>
              <a:t>be</a:t>
            </a:r>
            <a:r>
              <a:rPr lang="fr-FR" sz="1200" dirty="0" smtClean="0"/>
              <a:t> </a:t>
            </a:r>
            <a:r>
              <a:rPr lang="fr-FR" sz="1200" dirty="0" err="1" smtClean="0"/>
              <a:t>skipped</a:t>
            </a:r>
            <a:endParaRPr lang="fr-F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Process</a:t>
            </a:r>
            <a:r>
              <a:rPr lang="fr-FR" sz="1200" dirty="0" smtClean="0"/>
              <a:t> cycles </a:t>
            </a:r>
            <a:r>
              <a:rPr lang="fr-FR" sz="1200" dirty="0" err="1" smtClean="0"/>
              <a:t>can</a:t>
            </a:r>
            <a:r>
              <a:rPr lang="fr-FR" sz="1200" dirty="0"/>
              <a:t> </a:t>
            </a:r>
            <a:r>
              <a:rPr lang="fr-FR" sz="1200" dirty="0" err="1" smtClean="0"/>
              <a:t>be</a:t>
            </a:r>
            <a:r>
              <a:rPr lang="fr-FR" sz="1200" dirty="0" smtClean="0"/>
              <a:t> </a:t>
            </a:r>
            <a:r>
              <a:rPr lang="fr-FR" sz="1200" dirty="0" err="1" smtClean="0"/>
              <a:t>scrapped</a:t>
            </a:r>
            <a:endParaRPr lang="fr-F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fr-FR" sz="1200" dirty="0" smtClean="0"/>
              <a:t>Access to </a:t>
            </a:r>
            <a:r>
              <a:rPr lang="fr-FR" sz="1200" dirty="0" err="1" smtClean="0"/>
              <a:t>these</a:t>
            </a:r>
            <a:r>
              <a:rPr lang="fr-FR" sz="1200" dirty="0" smtClean="0"/>
              <a:t> </a:t>
            </a:r>
            <a:r>
              <a:rPr lang="fr-FR" sz="1200" dirty="0" err="1" smtClean="0"/>
              <a:t>features</a:t>
            </a:r>
            <a:r>
              <a:rPr lang="fr-FR" sz="1200" dirty="0" smtClean="0"/>
              <a:t> </a:t>
            </a:r>
            <a:r>
              <a:rPr lang="fr-FR" sz="1200" dirty="0" err="1" smtClean="0"/>
              <a:t>can</a:t>
            </a:r>
            <a:r>
              <a:rPr lang="fr-FR" sz="1200" dirty="0" smtClean="0"/>
              <a:t> </a:t>
            </a:r>
            <a:r>
              <a:rPr lang="fr-FR" sz="1200" dirty="0" err="1" smtClean="0"/>
              <a:t>be</a:t>
            </a:r>
            <a:r>
              <a:rPr lang="fr-FR" sz="1200" dirty="0" smtClean="0"/>
              <a:t> </a:t>
            </a:r>
            <a:r>
              <a:rPr lang="fr-FR" sz="1200" dirty="0" err="1" smtClean="0"/>
              <a:t>configured</a:t>
            </a:r>
            <a:r>
              <a:rPr lang="fr-FR" sz="1200" dirty="0" smtClean="0"/>
              <a:t> in Fusion </a:t>
            </a:r>
            <a:r>
              <a:rPr lang="fr-FR" sz="1200" dirty="0" err="1" smtClean="0"/>
              <a:t>based</a:t>
            </a:r>
            <a:r>
              <a:rPr lang="fr-FR" sz="1200" dirty="0" smtClean="0"/>
              <a:t> on user log 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61" y="4554646"/>
            <a:ext cx="34385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715"/>
            <a:ext cx="12195174" cy="41549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     Generalities 	</a:t>
            </a:r>
            <a:r>
              <a:rPr lang="en-US" dirty="0"/>
              <a:t> </a:t>
            </a:r>
            <a:r>
              <a:rPr lang="en-US" dirty="0" smtClean="0"/>
              <a:t>  	System		         Process</a:t>
            </a:r>
            <a:r>
              <a:rPr lang="en-US" dirty="0"/>
              <a:t>	 </a:t>
            </a:r>
            <a:r>
              <a:rPr lang="en-US" dirty="0" smtClean="0"/>
              <a:t>      	     Diagnostics / Logs		     </a:t>
            </a:r>
            <a:endParaRPr lang="en-US" dirty="0"/>
          </a:p>
        </p:txBody>
      </p:sp>
      <p:sp>
        <p:nvSpPr>
          <p:cNvPr id="25" name="Espace réservé du numéro de diapositive 4"/>
          <p:cNvSpPr txBox="1">
            <a:spLocks/>
          </p:cNvSpPr>
          <p:nvPr/>
        </p:nvSpPr>
        <p:spPr bwMode="auto">
          <a:xfrm>
            <a:off x="595648" y="6238876"/>
            <a:ext cx="2847833" cy="47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defTabSz="1041753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6658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331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6997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6636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329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3995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196612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3270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C138D7D0-67D1-4271-93A8-442C99C01352}" type="slidenum">
              <a:rPr lang="fr-FR" altLang="en-US" smtClean="0"/>
              <a:pPr/>
              <a:t>12</a:t>
            </a:fld>
            <a:endParaRPr lang="fr-FR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76461" y="0"/>
            <a:ext cx="3119419" cy="4154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b="1" i="1" dirty="0" smtClean="0"/>
              <a:t>Diagnostic / Logs</a:t>
            </a:r>
            <a:endParaRPr lang="fr-FR" b="1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429064" y="805218"/>
            <a:ext cx="42191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Diagnostics and logs</a:t>
            </a:r>
          </a:p>
          <a:p>
            <a:endParaRPr lang="fr-FR" sz="1600" b="1" dirty="0" smtClean="0"/>
          </a:p>
          <a:p>
            <a:r>
              <a:rPr lang="fr-FR" sz="1200" dirty="0"/>
              <a:t>D</a:t>
            </a:r>
            <a:r>
              <a:rPr lang="fr-FR" sz="1200" dirty="0" smtClean="0"/>
              <a:t>iagnostics and logs are </a:t>
            </a:r>
            <a:r>
              <a:rPr lang="fr-FR" sz="1200" dirty="0" err="1" smtClean="0"/>
              <a:t>available</a:t>
            </a:r>
            <a:r>
              <a:rPr lang="fr-FR" sz="1200" dirty="0" smtClean="0"/>
              <a:t> by </a:t>
            </a:r>
            <a:r>
              <a:rPr lang="fr-FR" sz="1200" dirty="0" err="1" smtClean="0"/>
              <a:t>going</a:t>
            </a:r>
            <a:r>
              <a:rPr lang="fr-FR" sz="1200" dirty="0" smtClean="0"/>
              <a:t> to the options menu </a:t>
            </a:r>
            <a:r>
              <a:rPr lang="fr-FR" sz="1200" dirty="0" err="1" smtClean="0"/>
              <a:t>including</a:t>
            </a:r>
            <a:r>
              <a:rPr lang="fr-FR" sz="12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Tooling</a:t>
            </a:r>
            <a:r>
              <a:rPr lang="fr-FR" sz="1200" dirty="0" smtClean="0"/>
              <a:t> 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I/O Diagnostics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Recent</a:t>
            </a:r>
            <a:r>
              <a:rPr lang="fr-FR" sz="1200" dirty="0" smtClean="0"/>
              <a:t> </a:t>
            </a:r>
            <a:r>
              <a:rPr lang="fr-FR" sz="1200" dirty="0" err="1" smtClean="0"/>
              <a:t>Traceability</a:t>
            </a:r>
            <a:endParaRPr lang="fr-FR" sz="1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280" y="678523"/>
            <a:ext cx="6712315" cy="536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0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715"/>
            <a:ext cx="12195174" cy="41549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     Generalities 	</a:t>
            </a:r>
            <a:r>
              <a:rPr lang="en-US" dirty="0"/>
              <a:t> </a:t>
            </a:r>
            <a:r>
              <a:rPr lang="en-US" dirty="0" smtClean="0"/>
              <a:t>  	System		         Process</a:t>
            </a:r>
            <a:r>
              <a:rPr lang="en-US" dirty="0"/>
              <a:t>	 </a:t>
            </a:r>
            <a:r>
              <a:rPr lang="en-US" dirty="0" smtClean="0"/>
              <a:t>      	     Diagnostics / Logs		     </a:t>
            </a:r>
            <a:endParaRPr lang="en-US" dirty="0"/>
          </a:p>
        </p:txBody>
      </p:sp>
      <p:sp>
        <p:nvSpPr>
          <p:cNvPr id="25" name="Espace réservé du numéro de diapositive 4"/>
          <p:cNvSpPr txBox="1">
            <a:spLocks/>
          </p:cNvSpPr>
          <p:nvPr/>
        </p:nvSpPr>
        <p:spPr bwMode="auto">
          <a:xfrm>
            <a:off x="595648" y="6238876"/>
            <a:ext cx="2847833" cy="47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defTabSz="1041753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6658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331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6997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6636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329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3995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196612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3270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C138D7D0-67D1-4271-93A8-442C99C01352}" type="slidenum">
              <a:rPr lang="fr-FR" altLang="en-US" smtClean="0"/>
              <a:pPr/>
              <a:t>13</a:t>
            </a:fld>
            <a:endParaRPr lang="fr-FR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76461" y="0"/>
            <a:ext cx="3119419" cy="4154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b="1" i="1" dirty="0" smtClean="0"/>
              <a:t>Diagnostic / Logs</a:t>
            </a:r>
            <a:endParaRPr lang="fr-FR" b="1" i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896" y="727686"/>
            <a:ext cx="6865129" cy="551119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29064" y="805218"/>
            <a:ext cx="4219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Diagnostics and logs</a:t>
            </a:r>
          </a:p>
          <a:p>
            <a:endParaRPr lang="fr-FR" sz="1600" b="1" dirty="0" smtClean="0"/>
          </a:p>
          <a:p>
            <a:r>
              <a:rPr lang="fr-FR" sz="1600" dirty="0" err="1" smtClean="0"/>
              <a:t>Tooling</a:t>
            </a:r>
            <a:r>
              <a:rPr lang="fr-FR" sz="1600" dirty="0" smtClean="0"/>
              <a:t> Diagnostics </a:t>
            </a:r>
            <a:endParaRPr lang="fr-FR" sz="1200" dirty="0" smtClean="0"/>
          </a:p>
          <a:p>
            <a:r>
              <a:rPr lang="fr-FR" sz="1200" dirty="0" err="1" smtClean="0"/>
              <a:t>Tooling</a:t>
            </a:r>
            <a:r>
              <a:rPr lang="fr-FR" sz="1200" dirty="0" smtClean="0"/>
              <a:t> Diagnostics shows the user communications </a:t>
            </a:r>
            <a:r>
              <a:rPr lang="fr-FR" sz="1200" dirty="0" err="1" smtClean="0"/>
              <a:t>between</a:t>
            </a:r>
            <a:r>
              <a:rPr lang="fr-FR" sz="1200" dirty="0" smtClean="0"/>
              <a:t> </a:t>
            </a:r>
            <a:r>
              <a:rPr lang="fr-FR" sz="1200" dirty="0" err="1" smtClean="0"/>
              <a:t>tool</a:t>
            </a:r>
            <a:r>
              <a:rPr lang="fr-FR" sz="1200" dirty="0" smtClean="0"/>
              <a:t> and the </a:t>
            </a:r>
            <a:r>
              <a:rPr lang="fr-FR" sz="1200" dirty="0" err="1" smtClean="0"/>
              <a:t>Infinity</a:t>
            </a:r>
            <a:r>
              <a:rPr lang="fr-FR" sz="1200" dirty="0" smtClean="0"/>
              <a:t> application.</a:t>
            </a:r>
          </a:p>
          <a:p>
            <a:endParaRPr lang="fr-FR" sz="1200" dirty="0"/>
          </a:p>
          <a:p>
            <a:r>
              <a:rPr lang="fr-FR" sz="1200" dirty="0" smtClean="0"/>
              <a:t>The user </a:t>
            </a:r>
            <a:r>
              <a:rPr lang="fr-FR" sz="1200" dirty="0" err="1" smtClean="0"/>
              <a:t>can</a:t>
            </a:r>
            <a:r>
              <a:rPr lang="fr-FR" sz="1200" dirty="0" smtClean="0"/>
              <a:t> </a:t>
            </a:r>
            <a:r>
              <a:rPr lang="fr-FR" sz="1200" dirty="0" err="1" smtClean="0"/>
              <a:t>choose</a:t>
            </a:r>
            <a:r>
              <a:rPr lang="fr-FR" sz="1200" dirty="0" smtClean="0"/>
              <a:t> </a:t>
            </a:r>
            <a:r>
              <a:rPr lang="fr-FR" sz="1200" dirty="0" err="1" smtClean="0"/>
              <a:t>which</a:t>
            </a:r>
            <a:r>
              <a:rPr lang="fr-FR" sz="1200" dirty="0" smtClean="0"/>
              <a:t> </a:t>
            </a:r>
            <a:r>
              <a:rPr lang="fr-FR" sz="1200" dirty="0" err="1" smtClean="0"/>
              <a:t>tool</a:t>
            </a:r>
            <a:r>
              <a:rPr lang="fr-FR" sz="1200" dirty="0" smtClean="0"/>
              <a:t> to </a:t>
            </a:r>
            <a:r>
              <a:rPr lang="fr-FR" sz="1200" dirty="0" err="1" smtClean="0"/>
              <a:t>see</a:t>
            </a:r>
            <a:r>
              <a:rPr lang="fr-FR" sz="1200" dirty="0" smtClean="0"/>
              <a:t> communications </a:t>
            </a:r>
            <a:r>
              <a:rPr lang="fr-FR" sz="1200" dirty="0" err="1" smtClean="0"/>
              <a:t>with</a:t>
            </a:r>
            <a:r>
              <a:rPr lang="fr-FR" sz="1200" dirty="0" smtClean="0"/>
              <a:t> as </a:t>
            </a:r>
            <a:r>
              <a:rPr lang="fr-FR" sz="1200" dirty="0" err="1" smtClean="0"/>
              <a:t>well</a:t>
            </a:r>
            <a:r>
              <a:rPr lang="fr-FR" sz="1200" dirty="0" smtClean="0"/>
              <a:t> as </a:t>
            </a:r>
            <a:r>
              <a:rPr lang="fr-FR" sz="1200" dirty="0" err="1" smtClean="0"/>
              <a:t>see</a:t>
            </a:r>
            <a:r>
              <a:rPr lang="fr-FR" sz="1200" dirty="0" smtClean="0"/>
              <a:t> </a:t>
            </a:r>
            <a:r>
              <a:rPr lang="fr-FR" sz="1200" dirty="0" err="1" smtClean="0"/>
              <a:t>successful</a:t>
            </a:r>
            <a:r>
              <a:rPr lang="fr-FR" sz="1200" dirty="0" smtClean="0"/>
              <a:t> communication, </a:t>
            </a:r>
            <a:r>
              <a:rPr lang="fr-FR" sz="1200" dirty="0" err="1" smtClean="0"/>
              <a:t>errors</a:t>
            </a:r>
            <a:r>
              <a:rPr lang="fr-FR" sz="1200" dirty="0" smtClean="0"/>
              <a:t> or </a:t>
            </a:r>
            <a:r>
              <a:rPr lang="fr-FR" sz="1200" dirty="0" err="1" smtClean="0"/>
              <a:t>both</a:t>
            </a:r>
            <a:r>
              <a:rPr lang="fr-FR" sz="1200" dirty="0" smtClean="0"/>
              <a:t>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634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715"/>
            <a:ext cx="12195174" cy="41549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     Generalities 	</a:t>
            </a:r>
            <a:r>
              <a:rPr lang="en-US" dirty="0"/>
              <a:t> </a:t>
            </a:r>
            <a:r>
              <a:rPr lang="en-US" dirty="0" smtClean="0"/>
              <a:t>  	System		         Process</a:t>
            </a:r>
            <a:r>
              <a:rPr lang="en-US" dirty="0"/>
              <a:t>	 </a:t>
            </a:r>
            <a:r>
              <a:rPr lang="en-US" dirty="0" smtClean="0"/>
              <a:t>      	     Diagnostics / Logs		     </a:t>
            </a:r>
            <a:endParaRPr lang="en-US" dirty="0"/>
          </a:p>
        </p:txBody>
      </p:sp>
      <p:sp>
        <p:nvSpPr>
          <p:cNvPr id="25" name="Espace réservé du numéro de diapositive 4"/>
          <p:cNvSpPr txBox="1">
            <a:spLocks/>
          </p:cNvSpPr>
          <p:nvPr/>
        </p:nvSpPr>
        <p:spPr bwMode="auto">
          <a:xfrm>
            <a:off x="595648" y="6238876"/>
            <a:ext cx="2847833" cy="47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defTabSz="1041753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6658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331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6997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6636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329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3995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196612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3270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C138D7D0-67D1-4271-93A8-442C99C01352}" type="slidenum">
              <a:rPr lang="fr-FR" altLang="en-US" smtClean="0"/>
              <a:pPr/>
              <a:t>14</a:t>
            </a:fld>
            <a:endParaRPr lang="fr-FR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76461" y="0"/>
            <a:ext cx="3119419" cy="4154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b="1" i="1" dirty="0" smtClean="0"/>
              <a:t>Diagnostic / Logs</a:t>
            </a:r>
            <a:endParaRPr lang="fr-FR" b="1" i="1" dirty="0"/>
          </a:p>
        </p:txBody>
      </p:sp>
      <p:sp>
        <p:nvSpPr>
          <p:cNvPr id="7" name="ZoneTexte 6"/>
          <p:cNvSpPr txBox="1"/>
          <p:nvPr/>
        </p:nvSpPr>
        <p:spPr>
          <a:xfrm>
            <a:off x="429064" y="805218"/>
            <a:ext cx="4219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Diagnostics and logs</a:t>
            </a:r>
          </a:p>
          <a:p>
            <a:endParaRPr lang="fr-FR" sz="1600" b="1" dirty="0" smtClean="0"/>
          </a:p>
          <a:p>
            <a:r>
              <a:rPr lang="fr-FR" sz="1600" dirty="0"/>
              <a:t>I/O Diagnostics</a:t>
            </a:r>
            <a:endParaRPr lang="fr-FR" sz="1200" b="1" dirty="0" smtClean="0"/>
          </a:p>
          <a:p>
            <a:r>
              <a:rPr lang="fr-FR" sz="1200" dirty="0" smtClean="0"/>
              <a:t>I/O </a:t>
            </a:r>
            <a:r>
              <a:rPr lang="fr-FR" sz="1200" dirty="0"/>
              <a:t>Diagnostics shows the user </a:t>
            </a:r>
            <a:r>
              <a:rPr lang="fr-FR" sz="1200" dirty="0" err="1" smtClean="0"/>
              <a:t>current</a:t>
            </a:r>
            <a:r>
              <a:rPr lang="fr-FR" sz="1200" dirty="0" smtClean="0"/>
              <a:t> I/O </a:t>
            </a:r>
            <a:r>
              <a:rPr lang="fr-FR" sz="1200" dirty="0" err="1" smtClean="0"/>
              <a:t>interations</a:t>
            </a:r>
            <a:r>
              <a:rPr lang="fr-FR" sz="1200" dirty="0" smtClean="0"/>
              <a:t>. </a:t>
            </a:r>
          </a:p>
          <a:p>
            <a:endParaRPr lang="fr-FR" sz="1200" dirty="0"/>
          </a:p>
          <a:p>
            <a:r>
              <a:rPr lang="fr-FR" sz="1200" dirty="0" smtClean="0"/>
              <a:t>Inputs are </a:t>
            </a:r>
            <a:r>
              <a:rPr lang="fr-FR" sz="1200" dirty="0" err="1" smtClean="0"/>
              <a:t>marked</a:t>
            </a:r>
            <a:r>
              <a:rPr lang="fr-FR" sz="1200" dirty="0" smtClean="0"/>
              <a:t> as green </a:t>
            </a:r>
            <a:r>
              <a:rPr lang="fr-FR" sz="1200" dirty="0" err="1" smtClean="0"/>
              <a:t>when</a:t>
            </a:r>
            <a:r>
              <a:rPr lang="fr-FR" sz="1200" dirty="0" smtClean="0"/>
              <a:t> active.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 err="1" smtClean="0"/>
              <a:t>Users</a:t>
            </a:r>
            <a:r>
              <a:rPr lang="fr-FR" sz="1200" dirty="0" smtClean="0"/>
              <a:t> </a:t>
            </a:r>
            <a:r>
              <a:rPr lang="fr-FR" sz="1200" dirty="0" err="1" smtClean="0"/>
              <a:t>can</a:t>
            </a:r>
            <a:r>
              <a:rPr lang="fr-FR" sz="1200" dirty="0" smtClean="0"/>
              <a:t> </a:t>
            </a:r>
            <a:r>
              <a:rPr lang="fr-FR" sz="1200" dirty="0" err="1" smtClean="0"/>
              <a:t>manually</a:t>
            </a:r>
            <a:r>
              <a:rPr lang="fr-FR" sz="1200" dirty="0" smtClean="0"/>
              <a:t> </a:t>
            </a:r>
            <a:r>
              <a:rPr lang="fr-FR" sz="1200" dirty="0" err="1" smtClean="0"/>
              <a:t>turn</a:t>
            </a:r>
            <a:r>
              <a:rPr lang="fr-FR" sz="1200" dirty="0" smtClean="0"/>
              <a:t> outputs off and on in </a:t>
            </a:r>
            <a:r>
              <a:rPr lang="fr-FR" sz="1200" dirty="0" err="1" smtClean="0"/>
              <a:t>order</a:t>
            </a:r>
            <a:r>
              <a:rPr lang="fr-FR" sz="1200" dirty="0" smtClean="0"/>
              <a:t> to diagnose I/O issues</a:t>
            </a:r>
            <a:endParaRPr lang="fr-FR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221" y="820234"/>
            <a:ext cx="6582802" cy="52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3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3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38D7D0-67D1-4271-93A8-442C99C01352}" type="slidenum">
              <a:rPr lang="fr-FR" altLang="en-US"/>
              <a:pPr/>
              <a:t>2</a:t>
            </a:fld>
            <a:endParaRPr lang="fr-F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" y="715"/>
            <a:ext cx="12195174" cy="41549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06" y="715"/>
            <a:ext cx="2210718" cy="4154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b="1" i="1" dirty="0" err="1" smtClean="0"/>
              <a:t>Revision</a:t>
            </a:r>
            <a:endParaRPr lang="fr-FR" b="1" i="1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411932"/>
              </p:ext>
            </p:extLst>
          </p:nvPr>
        </p:nvGraphicFramePr>
        <p:xfrm>
          <a:off x="1897063" y="909454"/>
          <a:ext cx="8038674" cy="4728504"/>
        </p:xfrm>
        <a:graphic>
          <a:graphicData uri="http://schemas.openxmlformats.org/drawingml/2006/table">
            <a:tbl>
              <a:tblPr/>
              <a:tblGrid>
                <a:gridCol w="991103"/>
                <a:gridCol w="880946"/>
                <a:gridCol w="4995747"/>
                <a:gridCol w="1170878"/>
              </a:tblGrid>
              <a:tr h="4076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Revision n°</a:t>
                      </a:r>
                      <a:endParaRPr kumimoji="0" lang="fr-F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Date </a:t>
                      </a: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Modification</a:t>
                      </a: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Author</a:t>
                      </a: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00</a:t>
                      </a:r>
                      <a:endParaRPr kumimoji="0" lang="fr-F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19/11/2015</a:t>
                      </a:r>
                      <a:endParaRPr kumimoji="0" lang="fr-F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Creation</a:t>
                      </a: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XRI</a:t>
                      </a: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19/11/2015</a:t>
                      </a: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First Version – </a:t>
                      </a:r>
                      <a:r>
                        <a:rPr kumimoji="0" lang="fr-F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Documenting</a:t>
                      </a:r>
                      <a:r>
                        <a:rPr kumimoji="0" lang="fr-F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Pre</a:t>
                      </a:r>
                      <a:r>
                        <a:rPr kumimoji="0" lang="fr-F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-Release </a:t>
                      </a:r>
                      <a:r>
                        <a:rPr kumimoji="0" lang="fr-F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XRI</a:t>
                      </a: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1.1</a:t>
                      </a: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20/11/2015</a:t>
                      </a: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Updates to </a:t>
                      </a:r>
                      <a:r>
                        <a:rPr kumimoji="0" lang="fr-F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in-application</a:t>
                      </a:r>
                      <a:r>
                        <a:rPr kumimoji="0" lang="fr-F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features</a:t>
                      </a:r>
                      <a:endParaRPr kumimoji="0" lang="fr-F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APA</a:t>
                      </a: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1.2</a:t>
                      </a: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25/11/2015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Updated</a:t>
                      </a:r>
                      <a:r>
                        <a:rPr kumimoji="0" lang="fr-F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to document v6.0.44.528</a:t>
                      </a: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APA</a:t>
                      </a: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1.3</a:t>
                      </a:r>
                      <a:endParaRPr kumimoji="0" lang="fr-F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12/03/2016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Updated</a:t>
                      </a:r>
                      <a:r>
                        <a:rPr kumimoji="0" lang="fr-F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to </a:t>
                      </a:r>
                      <a:r>
                        <a:rPr kumimoji="0" lang="fr-F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document </a:t>
                      </a:r>
                      <a:r>
                        <a:rPr kumimoji="0" lang="fr-F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v6.2.x.x</a:t>
                      </a:r>
                      <a:endParaRPr kumimoji="0" lang="fr-F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APA</a:t>
                      </a: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6197" marB="361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70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4"/>
          <p:cNvSpPr txBox="1">
            <a:spLocks/>
          </p:cNvSpPr>
          <p:nvPr/>
        </p:nvSpPr>
        <p:spPr bwMode="auto">
          <a:xfrm>
            <a:off x="595648" y="6238876"/>
            <a:ext cx="2847833" cy="47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defTabSz="1041753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6658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331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6997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6636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329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3995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196612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3270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C138D7D0-67D1-4271-93A8-442C99C01352}" type="slidenum">
              <a:rPr lang="fr-FR" altLang="en-US" smtClean="0"/>
              <a:pPr/>
              <a:t>3</a:t>
            </a:fld>
            <a:endParaRPr lang="fr-FR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1" y="715"/>
            <a:ext cx="12195174" cy="41549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-3446" y="-10436"/>
            <a:ext cx="2757808" cy="4154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b="1" i="1" dirty="0" smtClean="0"/>
              <a:t>Table of contents</a:t>
            </a:r>
            <a:endParaRPr lang="fr-FR" b="1" i="1" dirty="0"/>
          </a:p>
        </p:txBody>
      </p:sp>
      <p:sp>
        <p:nvSpPr>
          <p:cNvPr id="6" name="ZoneTexte 1"/>
          <p:cNvSpPr txBox="1">
            <a:spLocks noChangeArrowheads="1"/>
          </p:cNvSpPr>
          <p:nvPr/>
        </p:nvSpPr>
        <p:spPr bwMode="auto">
          <a:xfrm>
            <a:off x="2319454" y="742758"/>
            <a:ext cx="7694341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  <a:defRPr/>
            </a:pPr>
            <a:r>
              <a:rPr lang="fr-FR" sz="2000" b="1" dirty="0" err="1" smtClean="0">
                <a:solidFill>
                  <a:schemeClr val="tx1"/>
                </a:solidFill>
              </a:rPr>
              <a:t>Generalities</a:t>
            </a:r>
            <a:endParaRPr lang="fr-FR" sz="2000" b="1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fr-FR" sz="2000" b="1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fr-FR" sz="2000" b="1" dirty="0" smtClean="0">
                <a:solidFill>
                  <a:schemeClr val="tx1"/>
                </a:solidFill>
              </a:rPr>
              <a:t>System</a:t>
            </a:r>
          </a:p>
          <a:p>
            <a:pPr marL="1085850" lvl="1" indent="-342900">
              <a:buFont typeface="+mj-lt"/>
              <a:buAutoNum type="arabicPeriod"/>
              <a:defRPr/>
            </a:pPr>
            <a:endParaRPr lang="fr-FR" sz="2000" b="1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fr-FR" sz="2000" b="1" dirty="0" err="1" smtClean="0">
                <a:solidFill>
                  <a:schemeClr val="tx1"/>
                </a:solidFill>
              </a:rPr>
              <a:t>Process</a:t>
            </a:r>
            <a:endParaRPr lang="fr-FR" sz="20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fr-FR" sz="2000" b="1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fr-FR" sz="2000" b="1" dirty="0" smtClean="0">
                <a:solidFill>
                  <a:schemeClr val="tx1"/>
                </a:solidFill>
              </a:rPr>
              <a:t>Diagnostics / Logs</a:t>
            </a:r>
            <a:endParaRPr lang="fr-FR" sz="2000" b="1" dirty="0">
              <a:solidFill>
                <a:schemeClr val="tx1"/>
              </a:solidFill>
            </a:endParaRPr>
          </a:p>
          <a:p>
            <a:pPr>
              <a:defRPr/>
            </a:pPr>
            <a:endParaRPr lang="fr-FR" sz="1600" b="1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fr-FR" sz="1600" b="1" dirty="0">
              <a:solidFill>
                <a:schemeClr val="tx1"/>
              </a:solidFill>
            </a:endParaRPr>
          </a:p>
          <a:p>
            <a:pPr>
              <a:defRPr/>
            </a:pPr>
            <a:endParaRPr lang="fr-FR" sz="1600" b="1" dirty="0">
              <a:solidFill>
                <a:schemeClr val="tx1"/>
              </a:solidFill>
            </a:endParaRPr>
          </a:p>
          <a:p>
            <a:pPr>
              <a:defRPr/>
            </a:pPr>
            <a:endParaRPr lang="fr-FR" sz="1600" b="1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fr-F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715"/>
            <a:ext cx="12195174" cy="41549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     Generalities 	</a:t>
            </a:r>
            <a:r>
              <a:rPr lang="en-US" dirty="0"/>
              <a:t> </a:t>
            </a:r>
            <a:r>
              <a:rPr lang="en-US" dirty="0" smtClean="0"/>
              <a:t>  	System		         Process</a:t>
            </a:r>
            <a:r>
              <a:rPr lang="en-US" dirty="0"/>
              <a:t>	 </a:t>
            </a:r>
            <a:r>
              <a:rPr lang="en-US" dirty="0" smtClean="0"/>
              <a:t>      	     Diagnostics / Logs		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34337" y="-7525"/>
            <a:ext cx="2267154" cy="4154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b="1" i="1" dirty="0" err="1" smtClean="0"/>
              <a:t>Generalities</a:t>
            </a:r>
            <a:endParaRPr lang="fr-FR" b="1" i="1" dirty="0"/>
          </a:p>
        </p:txBody>
      </p:sp>
      <p:sp>
        <p:nvSpPr>
          <p:cNvPr id="25" name="Espace réservé du numéro de diapositive 4"/>
          <p:cNvSpPr txBox="1">
            <a:spLocks/>
          </p:cNvSpPr>
          <p:nvPr/>
        </p:nvSpPr>
        <p:spPr bwMode="auto">
          <a:xfrm>
            <a:off x="595648" y="6238876"/>
            <a:ext cx="2847833" cy="47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defTabSz="1041753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6658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331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6997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6636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329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3995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196612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3270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C138D7D0-67D1-4271-93A8-442C99C01352}" type="slidenum">
              <a:rPr lang="fr-FR" altLang="en-US" smtClean="0"/>
              <a:pPr/>
              <a:t>4</a:t>
            </a:fld>
            <a:endParaRPr lang="fr-FR" alt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429064" y="805218"/>
            <a:ext cx="421913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/>
              <a:t>Infinity</a:t>
            </a:r>
            <a:r>
              <a:rPr lang="fr-FR" sz="1600" b="1" smtClean="0"/>
              <a:t> Client</a:t>
            </a:r>
            <a:endParaRPr lang="fr-FR" sz="1600" b="1" dirty="0" smtClean="0"/>
          </a:p>
          <a:p>
            <a:endParaRPr lang="fr-FR" sz="1600" b="1" dirty="0"/>
          </a:p>
          <a:p>
            <a:pPr algn="just"/>
            <a:r>
              <a:rPr lang="en-GB" sz="1600" dirty="0" smtClean="0"/>
              <a:t>The Infinity Client is </a:t>
            </a:r>
            <a:r>
              <a:rPr lang="en-GB" sz="1600" dirty="0"/>
              <a:t>a comprehensive modular system providing a process control solutions that works effectively as a single station or plant wide installation</a:t>
            </a:r>
            <a:r>
              <a:rPr lang="en-GB" sz="1600" dirty="0" smtClean="0"/>
              <a:t>.</a:t>
            </a:r>
          </a:p>
          <a:p>
            <a:pPr algn="just"/>
            <a:endParaRPr lang="en-GB" sz="1600" dirty="0"/>
          </a:p>
          <a:p>
            <a:r>
              <a:rPr lang="en-GB" sz="1600" dirty="0" smtClean="0"/>
              <a:t>Every Infinity </a:t>
            </a:r>
            <a:r>
              <a:rPr lang="en-GB" sz="1600" dirty="0"/>
              <a:t>S</a:t>
            </a:r>
            <a:r>
              <a:rPr lang="en-GB" sz="1600" dirty="0" smtClean="0"/>
              <a:t>tation allows for:</a:t>
            </a:r>
            <a:endParaRPr lang="en-GB" sz="12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000000"/>
                </a:solidFill>
              </a:rPr>
              <a:t>Digital </a:t>
            </a:r>
            <a:r>
              <a:rPr lang="en-GB" sz="1200" dirty="0">
                <a:solidFill>
                  <a:srgbClr val="000000"/>
                </a:solidFill>
              </a:rPr>
              <a:t>Work </a:t>
            </a:r>
            <a:r>
              <a:rPr lang="en-GB" sz="1200" dirty="0" smtClean="0">
                <a:solidFill>
                  <a:srgbClr val="000000"/>
                </a:solidFill>
              </a:rPr>
              <a:t>Instructions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Conditional Logic and Automatic Decision-Making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Real-time Data Capture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Offline Data Storage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Conditional User Access Rights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Loadable Media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Interaction with Open Protocol and non-Open Protocol Tooling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TAKT Time Integration</a:t>
            </a:r>
          </a:p>
          <a:p>
            <a:pPr marL="0" indent="0">
              <a:buNone/>
            </a:pPr>
            <a:endParaRPr lang="en-GB" sz="1200" dirty="0"/>
          </a:p>
          <a:p>
            <a:r>
              <a:rPr lang="en-GB" sz="1600" dirty="0" smtClean="0"/>
              <a:t>The End </a:t>
            </a:r>
            <a:r>
              <a:rPr lang="en-GB" sz="1600" dirty="0"/>
              <a:t>user also has facilities to: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000000"/>
                </a:solidFill>
              </a:rPr>
              <a:t>Diagnose </a:t>
            </a:r>
            <a:r>
              <a:rPr lang="en-GB" sz="1200" dirty="0">
                <a:solidFill>
                  <a:srgbClr val="000000"/>
                </a:solidFill>
              </a:rPr>
              <a:t>Communication Errors Quickly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Store Log files locally to the device for analysis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Test I/O Connected to the device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200" dirty="0" smtClean="0"/>
          </a:p>
          <a:p>
            <a:pPr marL="285750" indent="-285750">
              <a:buFontTx/>
              <a:buChar char="-"/>
            </a:pPr>
            <a:endParaRPr lang="fr-FR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516" y="805669"/>
            <a:ext cx="6598109" cy="527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8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715"/>
            <a:ext cx="12195174" cy="41549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     Generalities 	</a:t>
            </a:r>
            <a:r>
              <a:rPr lang="en-US" dirty="0"/>
              <a:t> </a:t>
            </a:r>
            <a:r>
              <a:rPr lang="en-US" dirty="0" smtClean="0"/>
              <a:t>  	System		         Process</a:t>
            </a:r>
            <a:r>
              <a:rPr lang="en-US" dirty="0"/>
              <a:t>	 </a:t>
            </a:r>
            <a:r>
              <a:rPr lang="en-US" dirty="0" smtClean="0"/>
              <a:t>      	     Diagnostics / Logs		     </a:t>
            </a:r>
            <a:endParaRPr lang="en-US" dirty="0"/>
          </a:p>
        </p:txBody>
      </p:sp>
      <p:sp>
        <p:nvSpPr>
          <p:cNvPr id="25" name="Espace réservé du numéro de diapositive 4"/>
          <p:cNvSpPr txBox="1">
            <a:spLocks/>
          </p:cNvSpPr>
          <p:nvPr/>
        </p:nvSpPr>
        <p:spPr bwMode="auto">
          <a:xfrm>
            <a:off x="595648" y="6238876"/>
            <a:ext cx="2847833" cy="47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defTabSz="1041753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6658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331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6997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6636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329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3995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196612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3270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C138D7D0-67D1-4271-93A8-442C99C01352}" type="slidenum">
              <a:rPr lang="fr-FR" altLang="en-US" smtClean="0"/>
              <a:pPr/>
              <a:t>5</a:t>
            </a:fld>
            <a:endParaRPr lang="fr-F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887652" y="-7525"/>
            <a:ext cx="2267154" cy="4154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b="1" i="1" dirty="0" smtClean="0"/>
              <a:t>System</a:t>
            </a:r>
            <a:endParaRPr lang="fr-FR" b="1" i="1" dirty="0"/>
          </a:p>
        </p:txBody>
      </p:sp>
      <p:sp>
        <p:nvSpPr>
          <p:cNvPr id="7" name="ZoneTexte 6"/>
          <p:cNvSpPr txBox="1"/>
          <p:nvPr/>
        </p:nvSpPr>
        <p:spPr>
          <a:xfrm>
            <a:off x="429064" y="805218"/>
            <a:ext cx="42191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System Initialisation</a:t>
            </a:r>
          </a:p>
          <a:p>
            <a:endParaRPr lang="fr-FR" sz="1600" b="1" dirty="0" smtClean="0"/>
          </a:p>
          <a:p>
            <a:pPr algn="just"/>
            <a:r>
              <a:rPr lang="en-GB" sz="1600" dirty="0" smtClean="0"/>
              <a:t>The </a:t>
            </a:r>
            <a:r>
              <a:rPr lang="en-GB" sz="1600" dirty="0"/>
              <a:t>initialisation </a:t>
            </a:r>
            <a:r>
              <a:rPr lang="en-GB" sz="1600" dirty="0" smtClean="0"/>
              <a:t>screen </a:t>
            </a:r>
            <a:r>
              <a:rPr lang="en-GB" sz="1600" dirty="0"/>
              <a:t>allows the end user to see an overview of all peripheral components within the process and their connection state </a:t>
            </a:r>
            <a:r>
              <a:rPr lang="en-GB" sz="1600" dirty="0" smtClean="0"/>
              <a:t>to the station at </a:t>
            </a:r>
            <a:r>
              <a:rPr lang="en-GB" sz="1600" dirty="0"/>
              <a:t>the time</a:t>
            </a:r>
            <a:r>
              <a:rPr lang="en-GB" sz="1600" dirty="0" smtClean="0"/>
              <a:t>.</a:t>
            </a:r>
          </a:p>
          <a:p>
            <a:pPr algn="just"/>
            <a:endParaRPr lang="en-GB" sz="1600" dirty="0"/>
          </a:p>
          <a:p>
            <a:pPr algn="just"/>
            <a:r>
              <a:rPr lang="en-GB" sz="1600" dirty="0" smtClean="0"/>
              <a:t>The End User can see details for</a:t>
            </a: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smtClean="0"/>
              <a:t>The Process Type and Deployment Date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smtClean="0"/>
              <a:t>System Service Communications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smtClean="0"/>
              <a:t>I/O Status and I/O Type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smtClean="0"/>
              <a:t>Tooling Assets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smtClean="0"/>
              <a:t>Positioning System Assets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smtClean="0"/>
              <a:t>Other Assets such as Vision Systems</a:t>
            </a:r>
          </a:p>
          <a:p>
            <a:pPr algn="just"/>
            <a:endParaRPr lang="en-GB" sz="1200" dirty="0"/>
          </a:p>
          <a:p>
            <a:pPr marL="285750" indent="-285750">
              <a:buFontTx/>
              <a:buChar char="-"/>
            </a:pPr>
            <a:endParaRPr lang="fr-FR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62" y="638157"/>
            <a:ext cx="6715148" cy="537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1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715"/>
            <a:ext cx="12195174" cy="41549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     Generalities 	</a:t>
            </a:r>
            <a:r>
              <a:rPr lang="en-US" dirty="0"/>
              <a:t> </a:t>
            </a:r>
            <a:r>
              <a:rPr lang="en-US" dirty="0" smtClean="0"/>
              <a:t>  	System		         Process</a:t>
            </a:r>
            <a:r>
              <a:rPr lang="en-US" dirty="0"/>
              <a:t>	 </a:t>
            </a:r>
            <a:r>
              <a:rPr lang="en-US" dirty="0" smtClean="0"/>
              <a:t>      	     Diagnostics / Logs		     </a:t>
            </a:r>
            <a:endParaRPr lang="en-US" dirty="0"/>
          </a:p>
        </p:txBody>
      </p:sp>
      <p:sp>
        <p:nvSpPr>
          <p:cNvPr id="25" name="Espace réservé du numéro de diapositive 4"/>
          <p:cNvSpPr txBox="1">
            <a:spLocks/>
          </p:cNvSpPr>
          <p:nvPr/>
        </p:nvSpPr>
        <p:spPr bwMode="auto">
          <a:xfrm>
            <a:off x="595648" y="6238876"/>
            <a:ext cx="2847833" cy="47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defTabSz="1041753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6658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331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6997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6636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329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3995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196612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3270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C138D7D0-67D1-4271-93A8-442C99C01352}" type="slidenum">
              <a:rPr lang="fr-FR" altLang="en-US" smtClean="0"/>
              <a:pPr/>
              <a:t>6</a:t>
            </a:fld>
            <a:endParaRPr lang="fr-F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887652" y="-7525"/>
            <a:ext cx="2267154" cy="4154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b="1" i="1" dirty="0" smtClean="0"/>
              <a:t>System</a:t>
            </a:r>
            <a:endParaRPr lang="fr-FR" b="1" i="1" dirty="0"/>
          </a:p>
        </p:txBody>
      </p:sp>
      <p:sp>
        <p:nvSpPr>
          <p:cNvPr id="7" name="ZoneTexte 6"/>
          <p:cNvSpPr txBox="1"/>
          <p:nvPr/>
        </p:nvSpPr>
        <p:spPr>
          <a:xfrm>
            <a:off x="429064" y="805218"/>
            <a:ext cx="42191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User login</a:t>
            </a:r>
          </a:p>
          <a:p>
            <a:endParaRPr lang="fr-FR" sz="1600" b="1" dirty="0"/>
          </a:p>
          <a:p>
            <a:pPr algn="just"/>
            <a:r>
              <a:rPr lang="en-GB" sz="1600" dirty="0"/>
              <a:t>System Login/Logoff is used so that an operator or supervisor can gain access to the process or features within the Infinity application</a:t>
            </a:r>
            <a:endParaRPr lang="en-GB" sz="1600" dirty="0" smtClean="0"/>
          </a:p>
          <a:p>
            <a:pPr algn="just"/>
            <a:endParaRPr lang="en-GB" sz="1600" dirty="0"/>
          </a:p>
          <a:p>
            <a:pPr algn="just"/>
            <a:r>
              <a:rPr lang="en-GB" sz="1600" dirty="0" smtClean="0"/>
              <a:t>User login screen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smtClean="0"/>
              <a:t>*</a:t>
            </a:r>
            <a:r>
              <a:rPr lang="en-GB" sz="1600" dirty="0" err="1" smtClean="0"/>
              <a:t>xxxxx</a:t>
            </a:r>
            <a:r>
              <a:rPr lang="en-GB" sz="1600" dirty="0" smtClean="0"/>
              <a:t> : supervisor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err="1"/>
              <a:t>x</a:t>
            </a:r>
            <a:r>
              <a:rPr lang="en-GB" sz="1600" dirty="0" err="1" smtClean="0"/>
              <a:t>xxxx</a:t>
            </a:r>
            <a:r>
              <a:rPr lang="en-GB" sz="1600" dirty="0" smtClean="0"/>
              <a:t> : user</a:t>
            </a:r>
          </a:p>
          <a:p>
            <a:pPr algn="just"/>
            <a:endParaRPr lang="en-GB" sz="1200" dirty="0"/>
          </a:p>
          <a:p>
            <a:r>
              <a:rPr lang="fr-FR" sz="1600" dirty="0" smtClean="0"/>
              <a:t>The </a:t>
            </a:r>
            <a:r>
              <a:rPr lang="fr-FR" sz="1600" dirty="0" err="1" smtClean="0"/>
              <a:t>access</a:t>
            </a:r>
            <a:r>
              <a:rPr lang="fr-FR" sz="1600" dirty="0" smtClean="0"/>
              <a:t> permissions of a user and a </a:t>
            </a:r>
            <a:r>
              <a:rPr lang="fr-FR" sz="1600" dirty="0" err="1" smtClean="0"/>
              <a:t>supervisor</a:t>
            </a:r>
            <a:r>
              <a:rPr lang="fr-FR" sz="1600" dirty="0" smtClean="0"/>
              <a:t> are </a:t>
            </a:r>
            <a:r>
              <a:rPr lang="fr-FR" sz="1600" dirty="0" err="1" smtClean="0"/>
              <a:t>defined</a:t>
            </a:r>
            <a:r>
              <a:rPr lang="fr-FR" sz="1600" dirty="0" smtClean="0"/>
              <a:t> </a:t>
            </a:r>
            <a:r>
              <a:rPr lang="fr-FR" sz="1600" dirty="0" err="1" smtClean="0"/>
              <a:t>using</a:t>
            </a:r>
            <a:r>
              <a:rPr lang="fr-FR" sz="1600" dirty="0" smtClean="0"/>
              <a:t> Fusion Management Software.</a:t>
            </a:r>
            <a:endParaRPr lang="fr-FR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697532"/>
            <a:ext cx="6877050" cy="55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7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715"/>
            <a:ext cx="12195174" cy="41549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     Generalities 	</a:t>
            </a:r>
            <a:r>
              <a:rPr lang="en-US" dirty="0"/>
              <a:t> </a:t>
            </a:r>
            <a:r>
              <a:rPr lang="en-US" dirty="0" smtClean="0"/>
              <a:t>  	System		         Process</a:t>
            </a:r>
            <a:r>
              <a:rPr lang="en-US" dirty="0"/>
              <a:t>	 </a:t>
            </a:r>
            <a:r>
              <a:rPr lang="en-US" dirty="0" smtClean="0"/>
              <a:t>      	     Diagnostics / Logs		     </a:t>
            </a:r>
            <a:endParaRPr lang="en-US" dirty="0"/>
          </a:p>
        </p:txBody>
      </p:sp>
      <p:sp>
        <p:nvSpPr>
          <p:cNvPr id="25" name="Espace réservé du numéro de diapositive 4"/>
          <p:cNvSpPr txBox="1">
            <a:spLocks/>
          </p:cNvSpPr>
          <p:nvPr/>
        </p:nvSpPr>
        <p:spPr bwMode="auto">
          <a:xfrm>
            <a:off x="595648" y="6238876"/>
            <a:ext cx="2847833" cy="47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defTabSz="1041753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6658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331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6997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6636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329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3995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196612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3270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C138D7D0-67D1-4271-93A8-442C99C01352}" type="slidenum">
              <a:rPr lang="fr-FR" altLang="en-US" smtClean="0"/>
              <a:pPr/>
              <a:t>7</a:t>
            </a:fld>
            <a:endParaRPr lang="fr-F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887652" y="-7525"/>
            <a:ext cx="2267154" cy="4154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b="1" i="1" dirty="0" smtClean="0"/>
              <a:t>System</a:t>
            </a:r>
            <a:endParaRPr lang="fr-FR" b="1" i="1" dirty="0"/>
          </a:p>
        </p:txBody>
      </p:sp>
      <p:sp>
        <p:nvSpPr>
          <p:cNvPr id="7" name="ZoneTexte 6"/>
          <p:cNvSpPr txBox="1"/>
          <p:nvPr/>
        </p:nvSpPr>
        <p:spPr>
          <a:xfrm>
            <a:off x="429064" y="805218"/>
            <a:ext cx="421913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System options</a:t>
            </a:r>
          </a:p>
          <a:p>
            <a:endParaRPr lang="fr-FR" sz="1600" b="1" dirty="0"/>
          </a:p>
          <a:p>
            <a:r>
              <a:rPr lang="en-GB" sz="1600" dirty="0"/>
              <a:t>System </a:t>
            </a:r>
            <a:r>
              <a:rPr lang="en-GB" sz="1600" dirty="0" smtClean="0"/>
              <a:t>Options allow the end user to open features inside of the Infinity application that allow for process changes, exiting the application, viewing data and diagnosing issues within the process</a:t>
            </a:r>
          </a:p>
          <a:p>
            <a:endParaRPr lang="en-GB" sz="1600" dirty="0"/>
          </a:p>
          <a:p>
            <a:r>
              <a:rPr lang="en-GB" sz="1600" dirty="0" smtClean="0"/>
              <a:t>Available Options: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000000"/>
                </a:solidFill>
              </a:rPr>
              <a:t>High Level Option </a:t>
            </a:r>
            <a:r>
              <a:rPr lang="en-GB" sz="1200" dirty="0" smtClean="0">
                <a:solidFill>
                  <a:srgbClr val="FF0000"/>
                </a:solidFill>
              </a:rPr>
              <a:t>(Red) </a:t>
            </a:r>
            <a:r>
              <a:rPr lang="en-GB" sz="1200" dirty="0" smtClean="0">
                <a:solidFill>
                  <a:srgbClr val="000000"/>
                </a:solidFill>
              </a:rPr>
              <a:t>– Exiting the System, Deploying Process Changes, Reverting to Older Process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200" dirty="0" smtClean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000000"/>
                </a:solidFill>
              </a:rPr>
              <a:t>Medium Level Options </a:t>
            </a:r>
            <a:r>
              <a:rPr lang="en-GB" sz="1200" dirty="0" smtClean="0">
                <a:solidFill>
                  <a:srgbClr val="FFC000"/>
                </a:solidFill>
              </a:rPr>
              <a:t>(Orange) </a:t>
            </a:r>
            <a:r>
              <a:rPr lang="en-GB" sz="1200" dirty="0" smtClean="0">
                <a:solidFill>
                  <a:srgbClr val="000000"/>
                </a:solidFill>
              </a:rPr>
              <a:t>– Diagnostics and </a:t>
            </a:r>
            <a:r>
              <a:rPr lang="en-GB" sz="1200" dirty="0">
                <a:solidFill>
                  <a:srgbClr val="000000"/>
                </a:solidFill>
              </a:rPr>
              <a:t>C</a:t>
            </a:r>
            <a:r>
              <a:rPr lang="en-GB" sz="1200" dirty="0" smtClean="0">
                <a:solidFill>
                  <a:srgbClr val="000000"/>
                </a:solidFill>
              </a:rPr>
              <a:t>alibration Options</a:t>
            </a:r>
          </a:p>
          <a:p>
            <a:pPr lvl="0"/>
            <a:r>
              <a:rPr lang="en-GB" sz="1200" dirty="0" smtClean="0">
                <a:solidFill>
                  <a:srgbClr val="000000"/>
                </a:solidFill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000000"/>
                </a:solidFill>
              </a:rPr>
              <a:t>Low Level Options </a:t>
            </a:r>
            <a:r>
              <a:rPr lang="en-GB" sz="1200" dirty="0" smtClean="0">
                <a:solidFill>
                  <a:srgbClr val="00B050"/>
                </a:solidFill>
              </a:rPr>
              <a:t>(Green)</a:t>
            </a:r>
            <a:r>
              <a:rPr lang="en-GB" sz="1200" dirty="0" smtClean="0">
                <a:solidFill>
                  <a:srgbClr val="000000"/>
                </a:solidFill>
              </a:rPr>
              <a:t>  – Logged Process Data, Logged Tooling Communications</a:t>
            </a:r>
            <a:endParaRPr lang="en-GB" sz="1200" dirty="0">
              <a:solidFill>
                <a:srgbClr val="000000"/>
              </a:solidFill>
            </a:endParaRPr>
          </a:p>
          <a:p>
            <a:pPr algn="just"/>
            <a:endParaRPr lang="en-GB" sz="1600" dirty="0" smtClean="0"/>
          </a:p>
          <a:p>
            <a:pPr algn="just"/>
            <a:endParaRPr lang="fr-FR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280" y="678523"/>
            <a:ext cx="6712315" cy="536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715"/>
            <a:ext cx="12195174" cy="41549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     Generalities 	</a:t>
            </a:r>
            <a:r>
              <a:rPr lang="en-US" dirty="0"/>
              <a:t> </a:t>
            </a:r>
            <a:r>
              <a:rPr lang="en-US" dirty="0" smtClean="0"/>
              <a:t>  	System		         Process</a:t>
            </a:r>
            <a:r>
              <a:rPr lang="en-US" dirty="0"/>
              <a:t>	 </a:t>
            </a:r>
            <a:r>
              <a:rPr lang="en-US" dirty="0" smtClean="0"/>
              <a:t>      	     Diagnostics / Logs		     </a:t>
            </a:r>
            <a:endParaRPr lang="en-US" dirty="0"/>
          </a:p>
        </p:txBody>
      </p:sp>
      <p:sp>
        <p:nvSpPr>
          <p:cNvPr id="25" name="Espace réservé du numéro de diapositive 4"/>
          <p:cNvSpPr txBox="1">
            <a:spLocks/>
          </p:cNvSpPr>
          <p:nvPr/>
        </p:nvSpPr>
        <p:spPr bwMode="auto">
          <a:xfrm>
            <a:off x="595648" y="6238876"/>
            <a:ext cx="2847833" cy="47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defTabSz="1041753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6658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331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6997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6636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329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3995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196612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3270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C138D7D0-67D1-4271-93A8-442C99C01352}" type="slidenum">
              <a:rPr lang="fr-FR" altLang="en-US" smtClean="0"/>
              <a:pPr/>
              <a:t>8</a:t>
            </a:fld>
            <a:endParaRPr lang="fr-F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5578160" y="-7525"/>
            <a:ext cx="2267154" cy="4154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b="1" i="1" dirty="0" err="1" smtClean="0"/>
              <a:t>Process</a:t>
            </a:r>
            <a:endParaRPr lang="fr-FR" b="1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429064" y="805218"/>
            <a:ext cx="421913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/>
              <a:t>Process</a:t>
            </a:r>
            <a:endParaRPr lang="fr-FR" sz="1600" b="1" dirty="0" smtClean="0"/>
          </a:p>
          <a:p>
            <a:endParaRPr lang="fr-FR" sz="1600" b="1" dirty="0" smtClean="0"/>
          </a:p>
          <a:p>
            <a:r>
              <a:rPr lang="fr-FR" sz="1600" dirty="0" err="1" smtClean="0"/>
              <a:t>Operator</a:t>
            </a:r>
            <a:r>
              <a:rPr lang="fr-FR" sz="1600" dirty="0" smtClean="0"/>
              <a:t> Validation/Confirmation </a:t>
            </a:r>
            <a:r>
              <a:rPr lang="fr-FR" sz="1600" dirty="0" err="1" smtClean="0"/>
              <a:t>Step</a:t>
            </a:r>
            <a:endParaRPr lang="fr-FR" sz="1600" dirty="0" smtClean="0"/>
          </a:p>
          <a:p>
            <a:r>
              <a:rPr lang="en-GB" sz="1200" dirty="0" smtClean="0"/>
              <a:t>Allows the end user to input the outcome of the given instruction.</a:t>
            </a:r>
          </a:p>
          <a:p>
            <a:endParaRPr lang="en-GB" sz="1200" dirty="0" smtClean="0"/>
          </a:p>
          <a:p>
            <a:r>
              <a:rPr lang="en-GB" sz="1200" b="1" dirty="0" smtClean="0"/>
              <a:t>User Inputs</a:t>
            </a:r>
            <a:endParaRPr lang="en-GB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Accept – Allows user to confirm the action and continue in the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Reject – Allows user to deem action not finished or not to standard </a:t>
            </a:r>
          </a:p>
          <a:p>
            <a:endParaRPr lang="en-GB" sz="1200" dirty="0"/>
          </a:p>
          <a:p>
            <a:endParaRPr lang="en-GB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595648" y="5297458"/>
            <a:ext cx="3632199" cy="646331"/>
          </a:xfrm>
          <a:prstGeom prst="rect">
            <a:avLst/>
          </a:prstGeom>
          <a:solidFill>
            <a:srgbClr val="C5E0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Note: All controls within a step are configured through Fusion and deployed to the Infinity application.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52975" y="679728"/>
            <a:ext cx="7017854" cy="5540098"/>
            <a:chOff x="4752975" y="679728"/>
            <a:chExt cx="7017854" cy="5540098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2975" y="679728"/>
              <a:ext cx="6913079" cy="5540098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 bwMode="auto">
            <a:xfrm>
              <a:off x="10696575" y="3152775"/>
              <a:ext cx="933450" cy="19240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42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2975" y="5910441"/>
              <a:ext cx="6877050" cy="30938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 bwMode="auto">
            <a:xfrm>
              <a:off x="10677525" y="1297454"/>
              <a:ext cx="1093304" cy="2646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42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01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715"/>
            <a:ext cx="12195174" cy="41549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     Generalities 	</a:t>
            </a:r>
            <a:r>
              <a:rPr lang="en-US" dirty="0"/>
              <a:t> </a:t>
            </a:r>
            <a:r>
              <a:rPr lang="en-US" dirty="0" smtClean="0"/>
              <a:t>  	System		         Process</a:t>
            </a:r>
            <a:r>
              <a:rPr lang="en-US" dirty="0"/>
              <a:t>	 </a:t>
            </a:r>
            <a:r>
              <a:rPr lang="en-US" dirty="0" smtClean="0"/>
              <a:t>      	     Diagnostics / Logs		     </a:t>
            </a:r>
            <a:endParaRPr lang="en-US" dirty="0"/>
          </a:p>
        </p:txBody>
      </p:sp>
      <p:sp>
        <p:nvSpPr>
          <p:cNvPr id="25" name="Espace réservé du numéro de diapositive 4"/>
          <p:cNvSpPr txBox="1">
            <a:spLocks/>
          </p:cNvSpPr>
          <p:nvPr/>
        </p:nvSpPr>
        <p:spPr bwMode="auto">
          <a:xfrm>
            <a:off x="595648" y="6238876"/>
            <a:ext cx="2847833" cy="47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defTabSz="1041753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6658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331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69977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6636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329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39951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196612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3270" algn="l" defTabSz="913317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C138D7D0-67D1-4271-93A8-442C99C01352}" type="slidenum">
              <a:rPr lang="fr-FR" altLang="en-US" smtClean="0"/>
              <a:pPr/>
              <a:t>9</a:t>
            </a:fld>
            <a:endParaRPr lang="fr-F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5578160" y="-7525"/>
            <a:ext cx="2267154" cy="4154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b="1" i="1" dirty="0" err="1" smtClean="0"/>
              <a:t>Process</a:t>
            </a:r>
            <a:endParaRPr lang="fr-FR" b="1" i="1" dirty="0"/>
          </a:p>
        </p:txBody>
      </p:sp>
      <p:sp>
        <p:nvSpPr>
          <p:cNvPr id="7" name="ZoneTexte 6"/>
          <p:cNvSpPr txBox="1"/>
          <p:nvPr/>
        </p:nvSpPr>
        <p:spPr>
          <a:xfrm>
            <a:off x="429064" y="805218"/>
            <a:ext cx="42191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/>
              <a:t>Process</a:t>
            </a:r>
            <a:endParaRPr lang="fr-FR" sz="1600" b="1" dirty="0" smtClean="0"/>
          </a:p>
          <a:p>
            <a:endParaRPr lang="fr-FR" sz="1600" b="1" dirty="0" smtClean="0"/>
          </a:p>
          <a:p>
            <a:r>
              <a:rPr lang="fr-FR" sz="1600" dirty="0" smtClean="0"/>
              <a:t>Data In </a:t>
            </a:r>
            <a:r>
              <a:rPr lang="fr-FR" sz="1600" dirty="0" err="1" smtClean="0"/>
              <a:t>Step</a:t>
            </a:r>
            <a:endParaRPr lang="fr-FR" sz="1600" dirty="0" smtClean="0"/>
          </a:p>
          <a:p>
            <a:r>
              <a:rPr lang="fr-FR" sz="1200" dirty="0" err="1" smtClean="0"/>
              <a:t>Allows</a:t>
            </a:r>
            <a:r>
              <a:rPr lang="fr-FR" sz="1200" dirty="0" smtClean="0"/>
              <a:t> the user to enter data </a:t>
            </a:r>
            <a:r>
              <a:rPr lang="fr-FR" sz="1200" dirty="0" err="1" smtClean="0"/>
              <a:t>into</a:t>
            </a:r>
            <a:r>
              <a:rPr lang="fr-FR" sz="1200" dirty="0" smtClean="0"/>
              <a:t> the </a:t>
            </a:r>
            <a:r>
              <a:rPr lang="fr-FR" sz="1200" dirty="0" err="1" smtClean="0"/>
              <a:t>process</a:t>
            </a:r>
            <a:r>
              <a:rPr lang="fr-FR" sz="1200" dirty="0" smtClean="0"/>
              <a:t> </a:t>
            </a:r>
            <a:r>
              <a:rPr lang="fr-FR" sz="1200" dirty="0" err="1" smtClean="0"/>
              <a:t>manually</a:t>
            </a:r>
            <a:r>
              <a:rPr lang="fr-FR" sz="1200" dirty="0" smtClean="0"/>
              <a:t> </a:t>
            </a:r>
            <a:r>
              <a:rPr lang="fr-FR" sz="1200" dirty="0" err="1" smtClean="0"/>
              <a:t>through</a:t>
            </a:r>
            <a:r>
              <a:rPr lang="fr-FR" sz="1200" dirty="0" smtClean="0"/>
              <a:t> a keyboard or scanner.</a:t>
            </a:r>
          </a:p>
          <a:p>
            <a:endParaRPr lang="fr-FR" sz="1600" dirty="0" smtClean="0"/>
          </a:p>
          <a:p>
            <a:r>
              <a:rPr lang="fr-FR" sz="1200" b="1" dirty="0" err="1" smtClean="0"/>
              <a:t>Available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Features</a:t>
            </a:r>
            <a:endParaRPr lang="fr-FR" sz="1200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200" dirty="0"/>
              <a:t>Data Entered/Received – Area that show what data has been received over </a:t>
            </a:r>
            <a:r>
              <a:rPr lang="en-GB" sz="1200" dirty="0" smtClean="0"/>
              <a:t>USB </a:t>
            </a:r>
            <a:r>
              <a:rPr lang="en-GB" sz="1200" dirty="0"/>
              <a:t>or through the use of a keyboard.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200" dirty="0"/>
              <a:t>Keyboard – Allows the user to show </a:t>
            </a:r>
            <a:r>
              <a:rPr lang="en-GB" sz="1200" dirty="0" smtClean="0"/>
              <a:t>an </a:t>
            </a:r>
            <a:r>
              <a:rPr lang="en-GB" sz="1200" dirty="0"/>
              <a:t>on-screen keyboard so they can manually type in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200" dirty="0"/>
              <a:t>Confirm – Allows a user to confirm entered or received data if no terminating character has been set up.</a:t>
            </a:r>
          </a:p>
          <a:p>
            <a:endParaRPr lang="fr-FR" sz="16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800600" y="700134"/>
            <a:ext cx="6871335" cy="5500643"/>
            <a:chOff x="4800600" y="700134"/>
            <a:chExt cx="6871335" cy="550064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600" y="700134"/>
              <a:ext cx="6871335" cy="550064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0124" y="5893534"/>
              <a:ext cx="6829425" cy="30724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 bwMode="auto">
            <a:xfrm>
              <a:off x="10677525" y="1326029"/>
              <a:ext cx="962024" cy="2646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42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71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L template">
  <a:themeElements>
    <a:clrScheme name="Personnalisé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000000"/>
      </a:hlink>
      <a:folHlink>
        <a:srgbClr val="FF0000"/>
      </a:folHlink>
    </a:clrScheme>
    <a:fontScheme name="~80648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~806481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33461</TotalTime>
  <Words>801</Words>
  <Application>Microsoft Office PowerPoint</Application>
  <PresentationFormat>Custom</PresentationFormat>
  <Paragraphs>184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SimSun</vt:lpstr>
      <vt:lpstr>SimSun</vt:lpstr>
      <vt:lpstr>Arial</vt:lpstr>
      <vt:lpstr>Calibri</vt:lpstr>
      <vt:lpstr>Times New Roman</vt:lpstr>
      <vt:lpstr>Wingdings</vt:lpstr>
      <vt:lpstr>DL template</vt:lpstr>
      <vt:lpstr>Desoutter Industrial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Serge Boyer</dc:creator>
  <cp:lastModifiedBy>Ant Pain</cp:lastModifiedBy>
  <cp:revision>1051</cp:revision>
  <cp:lastPrinted>2014-09-22T14:19:44Z</cp:lastPrinted>
  <dcterms:created xsi:type="dcterms:W3CDTF">2011-11-09T16:22:34Z</dcterms:created>
  <dcterms:modified xsi:type="dcterms:W3CDTF">2016-06-09T18:51:36Z</dcterms:modified>
</cp:coreProperties>
</file>