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154.png"/><Relationship Id="rId11" Type="http://schemas.openxmlformats.org/officeDocument/2006/relationships/image" Target="../media/image155.png"/><Relationship Id="rId12" Type="http://schemas.openxmlformats.org/officeDocument/2006/relationships/image" Target="../media/image156.png"/><Relationship Id="rId13" Type="http://schemas.openxmlformats.org/officeDocument/2006/relationships/image" Target="../media/image157.png"/><Relationship Id="rId14" Type="http://schemas.openxmlformats.org/officeDocument/2006/relationships/image" Target="../media/image15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png"/><Relationship Id="rId23" Type="http://schemas.openxmlformats.org/officeDocument/2006/relationships/image" Target="../media/image91.png"/><Relationship Id="rId24" Type="http://schemas.openxmlformats.org/officeDocument/2006/relationships/image" Target="../media/image92.png"/><Relationship Id="rId25" Type="http://schemas.openxmlformats.org/officeDocument/2006/relationships/image" Target="../media/image93.png"/><Relationship Id="rId26" Type="http://schemas.openxmlformats.org/officeDocument/2006/relationships/image" Target="../media/image9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8176" y="1221343"/>
            <a:ext cx="8008262" cy="8008262"/>
            <a:chOff x="3258176" y="1221343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258176" y="1221343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5800" y="1001033"/>
            <a:ext cx="5814802" cy="5814802"/>
            <a:chOff x="7835800" y="1001033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800" y="1001033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72806" y="3458520"/>
            <a:ext cx="3533907" cy="3533907"/>
            <a:chOff x="12172806" y="3458520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806" y="3458520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43201" y="5225473"/>
            <a:ext cx="3178871" cy="92386"/>
            <a:chOff x="10743201" y="5225473"/>
            <a:chExt cx="3178871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3201" y="5225473"/>
              <a:ext cx="3178871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9385" y="4192375"/>
            <a:ext cx="9069784" cy="26914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79385" y="2552242"/>
            <a:ext cx="4492975" cy="26713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2858" y="905056"/>
            <a:ext cx="3831168" cy="4077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62858" y="915426"/>
            <a:ext cx="3242997" cy="3736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90590" y="8569024"/>
            <a:ext cx="4961995" cy="1136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13837" y="3885036"/>
            <a:ext cx="2013850" cy="1928562"/>
            <a:chOff x="1913837" y="3885036"/>
            <a:chExt cx="2013850" cy="1928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13837" y="3885036"/>
              <a:ext cx="2013850" cy="1928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4191" y="1932382"/>
            <a:ext cx="2632032" cy="7358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3151" y="805562"/>
            <a:ext cx="5745862" cy="10892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25932" y="4027359"/>
            <a:ext cx="2488895" cy="989679"/>
            <a:chOff x="8925932" y="4027359"/>
            <a:chExt cx="2488895" cy="98967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5934" y="3983379"/>
              <a:ext cx="2082395" cy="537729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9545" y="4501384"/>
              <a:ext cx="2034628" cy="573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46212" y="3047838"/>
            <a:ext cx="4190039" cy="4190039"/>
            <a:chOff x="12146212" y="3047838"/>
            <a:chExt cx="4190039" cy="41900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12146212" y="3047838"/>
              <a:ext cx="4190039" cy="41900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23720" y="4935037"/>
            <a:ext cx="2361208" cy="207820"/>
            <a:chOff x="8123720" y="4935037"/>
            <a:chExt cx="2361208" cy="2078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3720" y="4935037"/>
              <a:ext cx="2361208" cy="20782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51301" y="4605871"/>
            <a:ext cx="4981021" cy="58702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59412" y="2031464"/>
            <a:ext cx="4181368" cy="5435779"/>
            <a:chOff x="5259412" y="2031464"/>
            <a:chExt cx="4181368" cy="54357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9412" y="2031464"/>
              <a:ext cx="4181368" cy="54357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98536" y="3627298"/>
            <a:ext cx="4072779" cy="5269344"/>
            <a:chOff x="7698536" y="3627298"/>
            <a:chExt cx="4072779" cy="52693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8536" y="3627298"/>
              <a:ext cx="4072779" cy="526934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87867" y="4141483"/>
            <a:ext cx="2196936" cy="105104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89745" y="6946405"/>
            <a:ext cx="3104919" cy="1230340"/>
            <a:chOff x="4789745" y="6946405"/>
            <a:chExt cx="3104919" cy="123034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9744" y="6891539"/>
              <a:ext cx="2035861" cy="68225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6826" y="7533461"/>
              <a:ext cx="2538153" cy="71520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26033" y="5273557"/>
            <a:ext cx="4943240" cy="587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171" y="1861173"/>
            <a:ext cx="2207623" cy="7356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3151" y="799947"/>
            <a:ext cx="5745853" cy="10948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1848" y="2553252"/>
            <a:ext cx="15882019" cy="6775566"/>
            <a:chOff x="1201848" y="2553252"/>
            <a:chExt cx="15882019" cy="67755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1848" y="2553252"/>
              <a:ext cx="15882019" cy="6775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94" y="845482"/>
            <a:ext cx="3782357" cy="10908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98967" y="1898967"/>
            <a:ext cx="6487780" cy="6487780"/>
            <a:chOff x="5898967" y="1898967"/>
            <a:chExt cx="6487780" cy="64877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8967" y="1898967"/>
              <a:ext cx="6487780" cy="64877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5004" y="4425273"/>
            <a:ext cx="3769548" cy="15151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488" y="621409"/>
            <a:ext cx="5150829" cy="1094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30023" y="7496852"/>
            <a:ext cx="2140871" cy="2140871"/>
            <a:chOff x="1930023" y="7496852"/>
            <a:chExt cx="2140871" cy="214087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023" y="7496852"/>
              <a:ext cx="2140871" cy="2140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0661" y="1772627"/>
            <a:ext cx="2679595" cy="2429405"/>
            <a:chOff x="1660661" y="1772627"/>
            <a:chExt cx="2679595" cy="24294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661" y="1772627"/>
              <a:ext cx="2679595" cy="2429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4614" y="3619048"/>
            <a:ext cx="2421518" cy="2125236"/>
            <a:chOff x="1744614" y="3619048"/>
            <a:chExt cx="2421518" cy="21252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614" y="3619048"/>
              <a:ext cx="2421518" cy="21252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55303" y="5473042"/>
            <a:ext cx="2436904" cy="2436904"/>
            <a:chOff x="1655303" y="5473042"/>
            <a:chExt cx="2436904" cy="24369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5303" y="5473042"/>
              <a:ext cx="2436904" cy="243690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6924" y="1957392"/>
            <a:ext cx="11130023" cy="18891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8940" y="7856614"/>
            <a:ext cx="13807966" cy="16021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4286" y="6138175"/>
            <a:ext cx="11125614" cy="11043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43316" y="2495240"/>
            <a:ext cx="2500166" cy="7206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5697" y="4543444"/>
            <a:ext cx="2484175" cy="7206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43316" y="6363220"/>
            <a:ext cx="2498251" cy="7168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697" y="8239011"/>
            <a:ext cx="2479985" cy="71839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12801" y="3908773"/>
            <a:ext cx="10566081" cy="18831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5990" y="1239997"/>
            <a:ext cx="8008262" cy="8008262"/>
            <a:chOff x="4325990" y="1239997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325990" y="1239997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1824" y="2336726"/>
            <a:ext cx="5814802" cy="5814802"/>
            <a:chOff x="1941824" y="2336726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1824" y="2336726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4286" y="3477174"/>
            <a:ext cx="3533907" cy="3533907"/>
            <a:chOff x="-114286" y="3477174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286" y="3477174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15663" y="5244127"/>
            <a:ext cx="5323652" cy="92386"/>
            <a:chOff x="4915663" y="5244127"/>
            <a:chExt cx="5323652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5663" y="5244127"/>
              <a:ext cx="5323652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09915" y="4157554"/>
            <a:ext cx="6930619" cy="23981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2858" y="905056"/>
            <a:ext cx="3831168" cy="4077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62858" y="915426"/>
            <a:ext cx="3242997" cy="3736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61740" y="6658926"/>
            <a:ext cx="3196725" cy="3196725"/>
            <a:chOff x="11461740" y="6658926"/>
            <a:chExt cx="3196725" cy="31967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61740" y="6658926"/>
              <a:ext cx="3196725" cy="31967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72575" y="935010"/>
            <a:ext cx="9166755" cy="8514286"/>
            <a:chOff x="4772575" y="935010"/>
            <a:chExt cx="9166755" cy="85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772575" y="935010"/>
              <a:ext cx="9166755" cy="8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00888" y="3877845"/>
            <a:ext cx="6028081" cy="774617"/>
            <a:chOff x="6500888" y="3877845"/>
            <a:chExt cx="6028081" cy="774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7652" y="3794609"/>
              <a:ext cx="1202068" cy="1016801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1827" y="3939249"/>
              <a:ext cx="4582880" cy="7228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7652" y="6575690"/>
            <a:ext cx="1222277" cy="10168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9035" y="3129311"/>
            <a:ext cx="1084030" cy="9345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62793" y="2872130"/>
            <a:ext cx="4192369" cy="783828"/>
            <a:chOff x="6462793" y="2872130"/>
            <a:chExt cx="4192369" cy="7838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9469" y="2788806"/>
              <a:ext cx="1185478" cy="101768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5175" y="2938139"/>
              <a:ext cx="2744080" cy="72283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0823" y="848732"/>
            <a:ext cx="1480338" cy="11012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18083" y="5066669"/>
            <a:ext cx="1148535" cy="9345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500888" y="4823891"/>
            <a:ext cx="4760129" cy="774617"/>
            <a:chOff x="6500888" y="4823891"/>
            <a:chExt cx="4760129" cy="7746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08032" y="4889554"/>
              <a:ext cx="3423518" cy="720166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17652" y="4739389"/>
              <a:ext cx="1234573" cy="11113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00888" y="5704637"/>
            <a:ext cx="4258795" cy="774617"/>
            <a:chOff x="6500888" y="5704637"/>
            <a:chExt cx="4258795" cy="7746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7652" y="5620134"/>
              <a:ext cx="1234573" cy="1111354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5746" y="5733981"/>
              <a:ext cx="2786356" cy="73227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74699" y="6658928"/>
            <a:ext cx="3241375" cy="722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1841" y="-1637344"/>
            <a:ext cx="7665778" cy="7665778"/>
            <a:chOff x="11781841" y="-1637344"/>
            <a:chExt cx="7665778" cy="7665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1841" y="-1637344"/>
              <a:ext cx="7665778" cy="76657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3019" y="4961308"/>
            <a:ext cx="7455947" cy="13246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4689" y="4577124"/>
            <a:ext cx="9391024" cy="21195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4694" y="836884"/>
            <a:ext cx="5163729" cy="10927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830" y="1764878"/>
            <a:ext cx="3233823" cy="7292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87776" y="5598486"/>
            <a:ext cx="3484337" cy="3484337"/>
            <a:chOff x="4487776" y="5598486"/>
            <a:chExt cx="3484337" cy="34843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87776" y="5598486"/>
              <a:ext cx="3484337" cy="34843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3012" y="2991142"/>
            <a:ext cx="3484337" cy="3484337"/>
            <a:chOff x="1653012" y="2991142"/>
            <a:chExt cx="3484337" cy="348433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012" y="2991142"/>
              <a:ext cx="3484337" cy="34843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76187" y="5598486"/>
            <a:ext cx="3533907" cy="3533907"/>
            <a:chOff x="1876187" y="5598486"/>
            <a:chExt cx="3533907" cy="35339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876187" y="5598486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71023" y="3000666"/>
            <a:ext cx="3533907" cy="3533907"/>
            <a:chOff x="4271023" y="3000666"/>
            <a:chExt cx="3533907" cy="35339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7000000">
              <a:off x="4271023" y="3000666"/>
              <a:ext cx="3533907" cy="353390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30634" y="4071017"/>
            <a:ext cx="2855480" cy="13992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35802" y="6635230"/>
            <a:ext cx="3209042" cy="14920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54631" y="2161119"/>
            <a:ext cx="6487780" cy="6487780"/>
            <a:chOff x="9654631" y="2161119"/>
            <a:chExt cx="6487780" cy="64877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4631" y="2161119"/>
              <a:ext cx="6487780" cy="64877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0971" y="3520023"/>
            <a:ext cx="6171429" cy="3085714"/>
            <a:chOff x="1100971" y="3520023"/>
            <a:chExt cx="6171429" cy="3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971" y="3520023"/>
              <a:ext cx="6171429" cy="3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94" y="836884"/>
            <a:ext cx="5163729" cy="10927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830" y="1835214"/>
            <a:ext cx="2872728" cy="7292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2381" y="3921806"/>
            <a:ext cx="2966406" cy="2966406"/>
            <a:chOff x="8552381" y="3921806"/>
            <a:chExt cx="2966406" cy="2966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552381" y="3921806"/>
              <a:ext cx="2966406" cy="296640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41040" y="4631268"/>
            <a:ext cx="2815422" cy="16277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09921" y="5213951"/>
            <a:ext cx="1588600" cy="207820"/>
            <a:chOff x="11309921" y="5213951"/>
            <a:chExt cx="1588600" cy="20782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9921" y="5213951"/>
              <a:ext cx="1588600" cy="2078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76005" y="3921806"/>
            <a:ext cx="2966406" cy="2966406"/>
            <a:chOff x="13176005" y="3921806"/>
            <a:chExt cx="2966406" cy="29664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3176005" y="3921806"/>
              <a:ext cx="2966406" cy="296640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64665" y="4996215"/>
            <a:ext cx="2009137" cy="8259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7471" y="5822107"/>
            <a:ext cx="1787526" cy="9695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3870" y="7651992"/>
            <a:ext cx="2686853" cy="10039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35502" y="7678321"/>
            <a:ext cx="464237" cy="541756"/>
            <a:chOff x="1835502" y="7678321"/>
            <a:chExt cx="464237" cy="5417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5502" y="7678321"/>
              <a:ext cx="464237" cy="5417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4073" y="8299656"/>
            <a:ext cx="396012" cy="296627"/>
            <a:chOff x="1864073" y="8299656"/>
            <a:chExt cx="396012" cy="2966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4073" y="8299656"/>
              <a:ext cx="396012" cy="2966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7376" y="5822107"/>
            <a:ext cx="1760602" cy="96145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3775" y="7673420"/>
            <a:ext cx="2646415" cy="9825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85408" y="7678321"/>
            <a:ext cx="464237" cy="541756"/>
            <a:chOff x="5585408" y="7678321"/>
            <a:chExt cx="464237" cy="5417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5408" y="7678321"/>
              <a:ext cx="464237" cy="5417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13980" y="8299656"/>
            <a:ext cx="396012" cy="296627"/>
            <a:chOff x="5613980" y="8299656"/>
            <a:chExt cx="396012" cy="2966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3980" y="8299656"/>
              <a:ext cx="396012" cy="2966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36500" y="5822107"/>
            <a:ext cx="1784983" cy="96145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92880" y="7673420"/>
            <a:ext cx="2614891" cy="9825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4520" y="7678321"/>
            <a:ext cx="464237" cy="541756"/>
            <a:chOff x="9364520" y="7678321"/>
            <a:chExt cx="464237" cy="54175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64520" y="7678321"/>
              <a:ext cx="464237" cy="54175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93091" y="8299656"/>
            <a:ext cx="396012" cy="296627"/>
            <a:chOff x="9393091" y="8299656"/>
            <a:chExt cx="396012" cy="2966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93091" y="8299656"/>
              <a:ext cx="396012" cy="2966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15600" y="5822107"/>
            <a:ext cx="1766364" cy="9644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665138" y="7672607"/>
            <a:ext cx="2735615" cy="9833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143631" y="7678321"/>
            <a:ext cx="464237" cy="541756"/>
            <a:chOff x="13143631" y="7678321"/>
            <a:chExt cx="464237" cy="54175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43631" y="7678321"/>
              <a:ext cx="464237" cy="5417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72202" y="8299656"/>
            <a:ext cx="396012" cy="296627"/>
            <a:chOff x="13172202" y="8299656"/>
            <a:chExt cx="396012" cy="2966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172202" y="8299656"/>
              <a:ext cx="396012" cy="29662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83849" y="2430368"/>
            <a:ext cx="3403138" cy="3403138"/>
            <a:chOff x="1783849" y="2430368"/>
            <a:chExt cx="3403138" cy="34031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83849" y="2430368"/>
              <a:ext cx="3403138" cy="34031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603588" y="2430368"/>
            <a:ext cx="3263469" cy="3263469"/>
            <a:chOff x="5603588" y="2430368"/>
            <a:chExt cx="3263469" cy="326346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03588" y="2430368"/>
              <a:ext cx="3263469" cy="32634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58525" y="2430368"/>
            <a:ext cx="3311844" cy="3311844"/>
            <a:chOff x="9358525" y="2430368"/>
            <a:chExt cx="3311844" cy="331184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58525" y="2430368"/>
              <a:ext cx="3311844" cy="33118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37625" y="2430368"/>
            <a:ext cx="3311844" cy="3311844"/>
            <a:chOff x="13137625" y="2430368"/>
            <a:chExt cx="3311844" cy="331184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137625" y="2430368"/>
              <a:ext cx="3311844" cy="3311844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735764" y="6641954"/>
            <a:ext cx="3285974" cy="85502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434402" y="6641954"/>
            <a:ext cx="3353784" cy="85502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64792" y="6641954"/>
            <a:ext cx="3353784" cy="85502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016816" y="6641954"/>
            <a:ext cx="3285974" cy="85502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03151" y="799947"/>
            <a:ext cx="3780053" cy="10913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3809" y="3741788"/>
            <a:ext cx="5238095" cy="5994235"/>
            <a:chOff x="473809" y="3741788"/>
            <a:chExt cx="5238095" cy="59942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09" y="3741788"/>
              <a:ext cx="5238095" cy="59942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11876" y="2782726"/>
            <a:ext cx="5250200" cy="11214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171" y="1860954"/>
            <a:ext cx="2441642" cy="73585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3151" y="803706"/>
            <a:ext cx="4976052" cy="10945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92117" y="2889259"/>
            <a:ext cx="5311429" cy="11214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9428" y="2790001"/>
            <a:ext cx="3875902" cy="3743580"/>
            <a:chOff x="1189428" y="2790001"/>
            <a:chExt cx="3875902" cy="37435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9428" y="2790001"/>
              <a:ext cx="3875902" cy="37435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6312" y="7283485"/>
            <a:ext cx="4548440" cy="2101889"/>
            <a:chOff x="766312" y="7283485"/>
            <a:chExt cx="4548440" cy="2101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312" y="7283485"/>
              <a:ext cx="4548440" cy="2101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9046" y="6647479"/>
            <a:ext cx="2610943" cy="1112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1512" y="5822296"/>
            <a:ext cx="4285830" cy="11214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60122" y="3414503"/>
            <a:ext cx="3782275" cy="3456708"/>
            <a:chOff x="9360122" y="3414503"/>
            <a:chExt cx="3782275" cy="34567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60122" y="3414503"/>
              <a:ext cx="3782275" cy="3456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8606" y="5506635"/>
            <a:ext cx="4748501" cy="2053893"/>
            <a:chOff x="718606" y="5506635"/>
            <a:chExt cx="4748501" cy="2053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606" y="5506635"/>
              <a:ext cx="4748501" cy="205389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99643" y="2894007"/>
            <a:ext cx="3552087" cy="112143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92200" y="2778459"/>
            <a:ext cx="4186534" cy="12080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11904" y="4439310"/>
            <a:ext cx="4500000" cy="5415760"/>
            <a:chOff x="13211904" y="4439310"/>
            <a:chExt cx="4500000" cy="54157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11904" y="4439310"/>
              <a:ext cx="4500000" cy="54157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02667" y="3817395"/>
            <a:ext cx="3140191" cy="2650924"/>
            <a:chOff x="6002667" y="3817395"/>
            <a:chExt cx="3140191" cy="26509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2667" y="3817395"/>
              <a:ext cx="3140191" cy="26509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0753" y="4222854"/>
            <a:ext cx="1840007" cy="1840007"/>
            <a:chOff x="6640753" y="4222854"/>
            <a:chExt cx="1840007" cy="184000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40753" y="4222854"/>
              <a:ext cx="1840007" cy="18400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02667" y="7606541"/>
            <a:ext cx="3140191" cy="2200911"/>
            <a:chOff x="6002667" y="7606541"/>
            <a:chExt cx="3140191" cy="22009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02667" y="7606541"/>
              <a:ext cx="3140191" cy="22009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15159" y="7830300"/>
            <a:ext cx="3227698" cy="1810260"/>
            <a:chOff x="5915159" y="7830300"/>
            <a:chExt cx="3227698" cy="18102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15159" y="7830300"/>
              <a:ext cx="3227698" cy="18102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681164" y="3817395"/>
            <a:ext cx="3140191" cy="2650924"/>
            <a:chOff x="9681164" y="3817395"/>
            <a:chExt cx="3140191" cy="265092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81164" y="3817395"/>
              <a:ext cx="3140191" cy="26509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728783" y="7634975"/>
            <a:ext cx="3140191" cy="2200911"/>
            <a:chOff x="9728783" y="7634975"/>
            <a:chExt cx="3140191" cy="22009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28783" y="7634975"/>
              <a:ext cx="3140191" cy="220091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43722" y="7975683"/>
            <a:ext cx="3005552" cy="1502776"/>
            <a:chOff x="9843722" y="7975683"/>
            <a:chExt cx="3005552" cy="150277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43722" y="7975683"/>
              <a:ext cx="3005552" cy="1502776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75831" y="6647478"/>
            <a:ext cx="2598744" cy="121858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716347" y="5705888"/>
            <a:ext cx="1392857" cy="1392857"/>
            <a:chOff x="14716347" y="5705888"/>
            <a:chExt cx="1392857" cy="139285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16347" y="5705888"/>
              <a:ext cx="1392857" cy="13928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648579" y="7622302"/>
            <a:ext cx="1528392" cy="1519494"/>
            <a:chOff x="14648579" y="7622302"/>
            <a:chExt cx="1528392" cy="151949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648579" y="7622302"/>
              <a:ext cx="1528392" cy="1519494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392200" y="3427701"/>
            <a:ext cx="3026725" cy="12080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73211" y="2590320"/>
            <a:ext cx="6320100" cy="6320100"/>
            <a:chOff x="8573211" y="2590320"/>
            <a:chExt cx="6320100" cy="63201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0">
              <a:off x="8573211" y="2590320"/>
              <a:ext cx="6320100" cy="63201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841756"/>
            <a:ext cx="5745852" cy="1091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39663" y="3408768"/>
            <a:ext cx="4683203" cy="4683203"/>
            <a:chOff x="12439663" y="3408768"/>
            <a:chExt cx="4683203" cy="46832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439663" y="3408768"/>
              <a:ext cx="4683203" cy="468320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8448" y="6469619"/>
            <a:ext cx="3340055" cy="5888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55390" y="3354314"/>
            <a:ext cx="4683203" cy="4683203"/>
            <a:chOff x="6355390" y="3354314"/>
            <a:chExt cx="4683203" cy="46832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355390" y="3354314"/>
              <a:ext cx="4683203" cy="468320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1687" y="4732370"/>
            <a:ext cx="3156317" cy="8699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90162" y="5614432"/>
            <a:ext cx="4201786" cy="9901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00964" y="4800939"/>
            <a:ext cx="2960602" cy="634874"/>
            <a:chOff x="13300964" y="4800939"/>
            <a:chExt cx="2960602" cy="6348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32394" y="4732370"/>
              <a:ext cx="3102241" cy="86997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3363532" y="4925266"/>
              <a:ext cx="406844" cy="403538"/>
              <a:chOff x="13363532" y="4925266"/>
              <a:chExt cx="406844" cy="40353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363532" y="4925266"/>
                <a:ext cx="406844" cy="40353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970597" y="4916824"/>
            <a:ext cx="389183" cy="389183"/>
            <a:chOff x="6970597" y="4916824"/>
            <a:chExt cx="389183" cy="3891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70597" y="4916824"/>
              <a:ext cx="389183" cy="3891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0971" y="4853166"/>
            <a:ext cx="3701126" cy="1739954"/>
            <a:chOff x="1100971" y="4853166"/>
            <a:chExt cx="3701126" cy="17399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971" y="4853166"/>
              <a:ext cx="3701126" cy="17399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19624" y="5135801"/>
            <a:ext cx="1227275" cy="1229138"/>
            <a:chOff x="11119624" y="5135801"/>
            <a:chExt cx="1227275" cy="12291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19624" y="5135801"/>
              <a:ext cx="1227275" cy="122913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78724" y="5595750"/>
            <a:ext cx="4082043" cy="990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3333" y="3548658"/>
            <a:ext cx="8781056" cy="8781056"/>
            <a:chOff x="-1333333" y="3548658"/>
            <a:chExt cx="8781056" cy="87810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3333" y="3548658"/>
              <a:ext cx="8781056" cy="878105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836884"/>
            <a:ext cx="5746157" cy="10892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1925" y="1803395"/>
            <a:ext cx="4140394" cy="14166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7638" y="4940648"/>
            <a:ext cx="2529375" cy="1086059"/>
            <a:chOff x="967638" y="4940648"/>
            <a:chExt cx="2529375" cy="10860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638" y="4940648"/>
              <a:ext cx="2529375" cy="10860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8590" y="6188185"/>
            <a:ext cx="4990266" cy="2816289"/>
            <a:chOff x="948590" y="6188185"/>
            <a:chExt cx="4990266" cy="28162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90" y="6188185"/>
              <a:ext cx="4990266" cy="28162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33361" y="901598"/>
            <a:ext cx="9545575" cy="4039050"/>
            <a:chOff x="7833361" y="901598"/>
            <a:chExt cx="9545575" cy="40390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4513" y="-1073988"/>
              <a:ext cx="19091150" cy="807810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3361" y="901598"/>
              <a:ext cx="9545575" cy="4039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27431" y="5610683"/>
            <a:ext cx="8442708" cy="4110543"/>
            <a:chOff x="8027431" y="5610683"/>
            <a:chExt cx="8442708" cy="41105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0794" y="3600128"/>
              <a:ext cx="16885416" cy="822108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7431" y="5610683"/>
              <a:ext cx="8442708" cy="41105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25839" y="460049"/>
            <a:ext cx="2504720" cy="4820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95268" y="5135115"/>
            <a:ext cx="2910396" cy="482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94" y="836884"/>
            <a:ext cx="5746157" cy="10892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830" y="1823230"/>
            <a:ext cx="3205632" cy="7292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61" y="3698270"/>
            <a:ext cx="6203329" cy="4180799"/>
            <a:chOff x="9142861" y="3698270"/>
            <a:chExt cx="6203329" cy="41807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6678" y="1653351"/>
              <a:ext cx="12406657" cy="8361598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61" y="3698270"/>
              <a:ext cx="6203329" cy="41807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35240" y="5317573"/>
            <a:ext cx="4155879" cy="8394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02073" y="5050304"/>
            <a:ext cx="1195067" cy="1256880"/>
            <a:chOff x="2402073" y="5050304"/>
            <a:chExt cx="1195067" cy="12568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2073" y="5050304"/>
              <a:ext cx="1195067" cy="12568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4763" y="3107585"/>
            <a:ext cx="2442558" cy="482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2022-10-21T16:01:27Z</dcterms:created>
  <dcterms:modified xsi:type="dcterms:W3CDTF">2022-10-21T16:01:27Z</dcterms:modified>
</cp:coreProperties>
</file>