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74" r:id="rId3"/>
    <p:sldId id="283" r:id="rId4"/>
    <p:sldId id="285" r:id="rId5"/>
    <p:sldId id="287" r:id="rId6"/>
    <p:sldId id="288" r:id="rId7"/>
    <p:sldId id="286" r:id="rId8"/>
    <p:sldId id="290" r:id="rId9"/>
    <p:sldId id="289" r:id="rId10"/>
    <p:sldId id="292" r:id="rId11"/>
    <p:sldId id="291" r:id="rId12"/>
    <p:sldId id="293" r:id="rId13"/>
    <p:sldId id="262" r:id="rId14"/>
    <p:sldId id="294" r:id="rId15"/>
    <p:sldId id="29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58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B34BA-F06B-4E45-BB75-134D2A6B4E12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61B06-F761-4C9D-B932-497967E5C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041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ABE7-9BC5-42DD-A80D-958608AAFA3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2025-03-06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23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C6A-9573-4952-A415-CF552F70AF3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2025-03-06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42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9681-6A32-4857-8C57-CBC3058292D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2025-03-06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7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6160-FFEB-4968-8B19-0F3D1C0D781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2025-03-06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65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4615-DE99-45D5-B411-D5085A23396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2025-03-06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95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8764-DA1A-4BFC-8BFD-E39CA25919F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2025-03-06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8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7F5E-AB4D-4F3A-BA06-7A76A929B21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2025-03-06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26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78F9-8E38-4702-BD81-67181A849A5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2025-03-06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60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1223-4242-45F3-8317-537B1BFF442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2025-03-06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38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EA91-E798-48C6-8E18-662F9AEB7EF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2025-03-06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77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C387-D00F-4004-A9D4-1493A08D690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2025-03-06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6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C492E-C258-4EDA-88E4-1AE567C45B6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2025-03-06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97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landmark72@tukorea.ac.k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3323772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3302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96000" rtlCol="0" anchor="ctr"/>
          <a:lstStyle/>
          <a:p>
            <a:pPr algn="ctr"/>
            <a:r>
              <a:rPr lang="ko-KR" altLang="en-US" sz="13800" dirty="0" err="1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포폴제작</a:t>
            </a:r>
            <a:endParaRPr lang="en-US" altLang="ko-KR" sz="13800" dirty="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653659" y="4541702"/>
            <a:ext cx="2176016" cy="1544319"/>
            <a:chOff x="6415534" y="4923064"/>
            <a:chExt cx="1584975" cy="1124857"/>
          </a:xfrm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 flipH="1">
              <a:off x="6415534" y="4923064"/>
              <a:ext cx="1354060" cy="1124857"/>
            </a:xfrm>
            <a:custGeom>
              <a:avLst/>
              <a:gdLst>
                <a:gd name="T0" fmla="*/ 8195 w 9217"/>
                <a:gd name="T1" fmla="*/ 24 h 7655"/>
                <a:gd name="T2" fmla="*/ 6840 w 9217"/>
                <a:gd name="T3" fmla="*/ 33 h 7655"/>
                <a:gd name="T4" fmla="*/ 6189 w 9217"/>
                <a:gd name="T5" fmla="*/ 270 h 7655"/>
                <a:gd name="T6" fmla="*/ 5191 w 9217"/>
                <a:gd name="T7" fmla="*/ 850 h 7655"/>
                <a:gd name="T8" fmla="*/ 3948 w 9217"/>
                <a:gd name="T9" fmla="*/ 1124 h 7655"/>
                <a:gd name="T10" fmla="*/ 2116 w 9217"/>
                <a:gd name="T11" fmla="*/ 2293 h 7655"/>
                <a:gd name="T12" fmla="*/ 380 w 9217"/>
                <a:gd name="T13" fmla="*/ 4303 h 7655"/>
                <a:gd name="T14" fmla="*/ 0 w 9217"/>
                <a:gd name="T15" fmla="*/ 5641 h 7655"/>
                <a:gd name="T16" fmla="*/ 184 w 9217"/>
                <a:gd name="T17" fmla="*/ 6349 h 7655"/>
                <a:gd name="T18" fmla="*/ 399 w 9217"/>
                <a:gd name="T19" fmla="*/ 6198 h 7655"/>
                <a:gd name="T20" fmla="*/ 399 w 9217"/>
                <a:gd name="T21" fmla="*/ 5239 h 7655"/>
                <a:gd name="T22" fmla="*/ 1332 w 9217"/>
                <a:gd name="T23" fmla="*/ 3549 h 7655"/>
                <a:gd name="T24" fmla="*/ 2777 w 9217"/>
                <a:gd name="T25" fmla="*/ 2355 h 7655"/>
                <a:gd name="T26" fmla="*/ 4040 w 9217"/>
                <a:gd name="T27" fmla="*/ 1507 h 7655"/>
                <a:gd name="T28" fmla="*/ 5101 w 9217"/>
                <a:gd name="T29" fmla="*/ 1215 h 7655"/>
                <a:gd name="T30" fmla="*/ 5924 w 9217"/>
                <a:gd name="T31" fmla="*/ 993 h 7655"/>
                <a:gd name="T32" fmla="*/ 6482 w 9217"/>
                <a:gd name="T33" fmla="*/ 1059 h 7655"/>
                <a:gd name="T34" fmla="*/ 6832 w 9217"/>
                <a:gd name="T35" fmla="*/ 961 h 7655"/>
                <a:gd name="T36" fmla="*/ 6678 w 9217"/>
                <a:gd name="T37" fmla="*/ 727 h 7655"/>
                <a:gd name="T38" fmla="*/ 6478 w 9217"/>
                <a:gd name="T39" fmla="*/ 544 h 7655"/>
                <a:gd name="T40" fmla="*/ 6687 w 9217"/>
                <a:gd name="T41" fmla="*/ 364 h 7655"/>
                <a:gd name="T42" fmla="*/ 6956 w 9217"/>
                <a:gd name="T43" fmla="*/ 594 h 7655"/>
                <a:gd name="T44" fmla="*/ 7172 w 9217"/>
                <a:gd name="T45" fmla="*/ 362 h 7655"/>
                <a:gd name="T46" fmla="*/ 8440 w 9217"/>
                <a:gd name="T47" fmla="*/ 567 h 7655"/>
                <a:gd name="T48" fmla="*/ 8746 w 9217"/>
                <a:gd name="T49" fmla="*/ 1166 h 7655"/>
                <a:gd name="T50" fmla="*/ 8042 w 9217"/>
                <a:gd name="T51" fmla="*/ 1478 h 7655"/>
                <a:gd name="T52" fmla="*/ 4547 w 9217"/>
                <a:gd name="T53" fmla="*/ 5883 h 7655"/>
                <a:gd name="T54" fmla="*/ 3815 w 9217"/>
                <a:gd name="T55" fmla="*/ 7227 h 7655"/>
                <a:gd name="T56" fmla="*/ 3366 w 9217"/>
                <a:gd name="T57" fmla="*/ 6395 h 7655"/>
                <a:gd name="T58" fmla="*/ 3470 w 9217"/>
                <a:gd name="T59" fmla="*/ 4477 h 7655"/>
                <a:gd name="T60" fmla="*/ 4234 w 9217"/>
                <a:gd name="T61" fmla="*/ 3297 h 7655"/>
                <a:gd name="T62" fmla="*/ 4108 w 9217"/>
                <a:gd name="T63" fmla="*/ 3033 h 7655"/>
                <a:gd name="T64" fmla="*/ 3448 w 9217"/>
                <a:gd name="T65" fmla="*/ 3706 h 7655"/>
                <a:gd name="T66" fmla="*/ 2852 w 9217"/>
                <a:gd name="T67" fmla="*/ 4328 h 7655"/>
                <a:gd name="T68" fmla="*/ 2048 w 9217"/>
                <a:gd name="T69" fmla="*/ 3844 h 7655"/>
                <a:gd name="T70" fmla="*/ 1535 w 9217"/>
                <a:gd name="T71" fmla="*/ 3966 h 7655"/>
                <a:gd name="T72" fmla="*/ 1708 w 9217"/>
                <a:gd name="T73" fmla="*/ 4189 h 7655"/>
                <a:gd name="T74" fmla="*/ 2346 w 9217"/>
                <a:gd name="T75" fmla="*/ 4349 h 7655"/>
                <a:gd name="T76" fmla="*/ 2859 w 9217"/>
                <a:gd name="T77" fmla="*/ 5168 h 7655"/>
                <a:gd name="T78" fmla="*/ 2970 w 9217"/>
                <a:gd name="T79" fmla="*/ 6286 h 7655"/>
                <a:gd name="T80" fmla="*/ 2232 w 9217"/>
                <a:gd name="T81" fmla="*/ 6548 h 7655"/>
                <a:gd name="T82" fmla="*/ 2414 w 9217"/>
                <a:gd name="T83" fmla="*/ 6748 h 7655"/>
                <a:gd name="T84" fmla="*/ 3072 w 9217"/>
                <a:gd name="T85" fmla="*/ 7213 h 7655"/>
                <a:gd name="T86" fmla="*/ 1053 w 9217"/>
                <a:gd name="T87" fmla="*/ 7279 h 7655"/>
                <a:gd name="T88" fmla="*/ 847 w 9217"/>
                <a:gd name="T89" fmla="*/ 7481 h 7655"/>
                <a:gd name="T90" fmla="*/ 1177 w 9217"/>
                <a:gd name="T91" fmla="*/ 7655 h 7655"/>
                <a:gd name="T92" fmla="*/ 3387 w 9217"/>
                <a:gd name="T93" fmla="*/ 7422 h 7655"/>
                <a:gd name="T94" fmla="*/ 3936 w 9217"/>
                <a:gd name="T95" fmla="*/ 7645 h 7655"/>
                <a:gd name="T96" fmla="*/ 4702 w 9217"/>
                <a:gd name="T97" fmla="*/ 7495 h 7655"/>
                <a:gd name="T98" fmla="*/ 5248 w 9217"/>
                <a:gd name="T99" fmla="*/ 7544 h 7655"/>
                <a:gd name="T100" fmla="*/ 6222 w 9217"/>
                <a:gd name="T101" fmla="*/ 7628 h 7655"/>
                <a:gd name="T102" fmla="*/ 6210 w 9217"/>
                <a:gd name="T103" fmla="*/ 6638 h 7655"/>
                <a:gd name="T104" fmla="*/ 8713 w 9217"/>
                <a:gd name="T105" fmla="*/ 1626 h 7655"/>
                <a:gd name="T106" fmla="*/ 9217 w 9217"/>
                <a:gd name="T107" fmla="*/ 871 h 7655"/>
                <a:gd name="T108" fmla="*/ 9035 w 9217"/>
                <a:gd name="T109" fmla="*/ 367 h 7655"/>
                <a:gd name="T110" fmla="*/ 484 w 9217"/>
                <a:gd name="T111" fmla="*/ 7131 h 7655"/>
                <a:gd name="T112" fmla="*/ 249 w 9217"/>
                <a:gd name="T113" fmla="*/ 6975 h 7655"/>
                <a:gd name="T114" fmla="*/ 429 w 9217"/>
                <a:gd name="T115" fmla="*/ 6775 h 7655"/>
                <a:gd name="T116" fmla="*/ 5903 w 9217"/>
                <a:gd name="T117" fmla="*/ 5527 h 7655"/>
                <a:gd name="T118" fmla="*/ 5646 w 9217"/>
                <a:gd name="T119" fmla="*/ 7291 h 7655"/>
                <a:gd name="T120" fmla="*/ 5191 w 9217"/>
                <a:gd name="T121" fmla="*/ 6974 h 7655"/>
                <a:gd name="T122" fmla="*/ 5140 w 9217"/>
                <a:gd name="T123" fmla="*/ 5191 h 7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17" h="7655">
                  <a:moveTo>
                    <a:pt x="8951" y="332"/>
                  </a:moveTo>
                  <a:lnTo>
                    <a:pt x="8601" y="236"/>
                  </a:lnTo>
                  <a:lnTo>
                    <a:pt x="8569" y="208"/>
                  </a:lnTo>
                  <a:lnTo>
                    <a:pt x="8502" y="158"/>
                  </a:lnTo>
                  <a:lnTo>
                    <a:pt x="8430" y="115"/>
                  </a:lnTo>
                  <a:lnTo>
                    <a:pt x="8355" y="77"/>
                  </a:lnTo>
                  <a:lnTo>
                    <a:pt x="8277" y="47"/>
                  </a:lnTo>
                  <a:lnTo>
                    <a:pt x="8195" y="24"/>
                  </a:lnTo>
                  <a:lnTo>
                    <a:pt x="8113" y="8"/>
                  </a:lnTo>
                  <a:lnTo>
                    <a:pt x="8028" y="1"/>
                  </a:lnTo>
                  <a:lnTo>
                    <a:pt x="7986" y="0"/>
                  </a:lnTo>
                  <a:lnTo>
                    <a:pt x="7216" y="0"/>
                  </a:lnTo>
                  <a:lnTo>
                    <a:pt x="7129" y="2"/>
                  </a:lnTo>
                  <a:lnTo>
                    <a:pt x="6956" y="24"/>
                  </a:lnTo>
                  <a:lnTo>
                    <a:pt x="6871" y="44"/>
                  </a:lnTo>
                  <a:lnTo>
                    <a:pt x="6840" y="33"/>
                  </a:lnTo>
                  <a:lnTo>
                    <a:pt x="6776" y="14"/>
                  </a:lnTo>
                  <a:lnTo>
                    <a:pt x="6714" y="4"/>
                  </a:lnTo>
                  <a:lnTo>
                    <a:pt x="6652" y="1"/>
                  </a:lnTo>
                  <a:lnTo>
                    <a:pt x="6562" y="8"/>
                  </a:lnTo>
                  <a:lnTo>
                    <a:pt x="6448" y="43"/>
                  </a:lnTo>
                  <a:lnTo>
                    <a:pt x="6346" y="99"/>
                  </a:lnTo>
                  <a:lnTo>
                    <a:pt x="6258" y="175"/>
                  </a:lnTo>
                  <a:lnTo>
                    <a:pt x="6189" y="270"/>
                  </a:lnTo>
                  <a:lnTo>
                    <a:pt x="6150" y="351"/>
                  </a:lnTo>
                  <a:lnTo>
                    <a:pt x="6132" y="408"/>
                  </a:lnTo>
                  <a:lnTo>
                    <a:pt x="6125" y="437"/>
                  </a:lnTo>
                  <a:lnTo>
                    <a:pt x="5780" y="656"/>
                  </a:lnTo>
                  <a:lnTo>
                    <a:pt x="5702" y="702"/>
                  </a:lnTo>
                  <a:lnTo>
                    <a:pt x="5539" y="776"/>
                  </a:lnTo>
                  <a:lnTo>
                    <a:pt x="5368" y="826"/>
                  </a:lnTo>
                  <a:lnTo>
                    <a:pt x="5191" y="850"/>
                  </a:lnTo>
                  <a:lnTo>
                    <a:pt x="5101" y="853"/>
                  </a:lnTo>
                  <a:lnTo>
                    <a:pt x="4851" y="853"/>
                  </a:lnTo>
                  <a:lnTo>
                    <a:pt x="4763" y="855"/>
                  </a:lnTo>
                  <a:lnTo>
                    <a:pt x="4589" y="873"/>
                  </a:lnTo>
                  <a:lnTo>
                    <a:pt x="4419" y="909"/>
                  </a:lnTo>
                  <a:lnTo>
                    <a:pt x="4254" y="964"/>
                  </a:lnTo>
                  <a:lnTo>
                    <a:pt x="4097" y="1036"/>
                  </a:lnTo>
                  <a:lnTo>
                    <a:pt x="3948" y="1124"/>
                  </a:lnTo>
                  <a:lnTo>
                    <a:pt x="3808" y="1228"/>
                  </a:lnTo>
                  <a:lnTo>
                    <a:pt x="3680" y="1346"/>
                  </a:lnTo>
                  <a:lnTo>
                    <a:pt x="3621" y="1412"/>
                  </a:lnTo>
                  <a:lnTo>
                    <a:pt x="3327" y="1749"/>
                  </a:lnTo>
                  <a:lnTo>
                    <a:pt x="2764" y="1968"/>
                  </a:lnTo>
                  <a:lnTo>
                    <a:pt x="2627" y="2022"/>
                  </a:lnTo>
                  <a:lnTo>
                    <a:pt x="2365" y="2148"/>
                  </a:lnTo>
                  <a:lnTo>
                    <a:pt x="2116" y="2293"/>
                  </a:lnTo>
                  <a:lnTo>
                    <a:pt x="1881" y="2456"/>
                  </a:lnTo>
                  <a:lnTo>
                    <a:pt x="1662" y="2634"/>
                  </a:lnTo>
                  <a:lnTo>
                    <a:pt x="1459" y="2824"/>
                  </a:lnTo>
                  <a:lnTo>
                    <a:pt x="1273" y="3026"/>
                  </a:lnTo>
                  <a:lnTo>
                    <a:pt x="1108" y="3236"/>
                  </a:lnTo>
                  <a:lnTo>
                    <a:pt x="1033" y="3344"/>
                  </a:lnTo>
                  <a:lnTo>
                    <a:pt x="432" y="4224"/>
                  </a:lnTo>
                  <a:lnTo>
                    <a:pt x="380" y="4303"/>
                  </a:lnTo>
                  <a:lnTo>
                    <a:pt x="287" y="4467"/>
                  </a:lnTo>
                  <a:lnTo>
                    <a:pt x="206" y="4636"/>
                  </a:lnTo>
                  <a:lnTo>
                    <a:pt x="138" y="4810"/>
                  </a:lnTo>
                  <a:lnTo>
                    <a:pt x="84" y="4990"/>
                  </a:lnTo>
                  <a:lnTo>
                    <a:pt x="43" y="5171"/>
                  </a:lnTo>
                  <a:lnTo>
                    <a:pt x="14" y="5358"/>
                  </a:lnTo>
                  <a:lnTo>
                    <a:pt x="1" y="5546"/>
                  </a:lnTo>
                  <a:lnTo>
                    <a:pt x="0" y="5641"/>
                  </a:lnTo>
                  <a:lnTo>
                    <a:pt x="1" y="5780"/>
                  </a:lnTo>
                  <a:lnTo>
                    <a:pt x="22" y="6060"/>
                  </a:lnTo>
                  <a:lnTo>
                    <a:pt x="40" y="6196"/>
                  </a:lnTo>
                  <a:lnTo>
                    <a:pt x="46" y="6227"/>
                  </a:lnTo>
                  <a:lnTo>
                    <a:pt x="79" y="6284"/>
                  </a:lnTo>
                  <a:lnTo>
                    <a:pt x="117" y="6320"/>
                  </a:lnTo>
                  <a:lnTo>
                    <a:pt x="148" y="6338"/>
                  </a:lnTo>
                  <a:lnTo>
                    <a:pt x="184" y="6349"/>
                  </a:lnTo>
                  <a:lnTo>
                    <a:pt x="225" y="6352"/>
                  </a:lnTo>
                  <a:lnTo>
                    <a:pt x="246" y="6349"/>
                  </a:lnTo>
                  <a:lnTo>
                    <a:pt x="265" y="6346"/>
                  </a:lnTo>
                  <a:lnTo>
                    <a:pt x="298" y="6335"/>
                  </a:lnTo>
                  <a:lnTo>
                    <a:pt x="328" y="6316"/>
                  </a:lnTo>
                  <a:lnTo>
                    <a:pt x="354" y="6293"/>
                  </a:lnTo>
                  <a:lnTo>
                    <a:pt x="385" y="6250"/>
                  </a:lnTo>
                  <a:lnTo>
                    <a:pt x="399" y="6198"/>
                  </a:lnTo>
                  <a:lnTo>
                    <a:pt x="402" y="6162"/>
                  </a:lnTo>
                  <a:lnTo>
                    <a:pt x="399" y="6143"/>
                  </a:lnTo>
                  <a:lnTo>
                    <a:pt x="383" y="6019"/>
                  </a:lnTo>
                  <a:lnTo>
                    <a:pt x="364" y="5767"/>
                  </a:lnTo>
                  <a:lnTo>
                    <a:pt x="363" y="5641"/>
                  </a:lnTo>
                  <a:lnTo>
                    <a:pt x="364" y="5560"/>
                  </a:lnTo>
                  <a:lnTo>
                    <a:pt x="376" y="5399"/>
                  </a:lnTo>
                  <a:lnTo>
                    <a:pt x="399" y="5239"/>
                  </a:lnTo>
                  <a:lnTo>
                    <a:pt x="435" y="5082"/>
                  </a:lnTo>
                  <a:lnTo>
                    <a:pt x="481" y="4929"/>
                  </a:lnTo>
                  <a:lnTo>
                    <a:pt x="540" y="4780"/>
                  </a:lnTo>
                  <a:lnTo>
                    <a:pt x="609" y="4634"/>
                  </a:lnTo>
                  <a:lnTo>
                    <a:pt x="688" y="4495"/>
                  </a:lnTo>
                  <a:lnTo>
                    <a:pt x="733" y="4427"/>
                  </a:lnTo>
                  <a:lnTo>
                    <a:pt x="1033" y="3988"/>
                  </a:lnTo>
                  <a:lnTo>
                    <a:pt x="1332" y="3549"/>
                  </a:lnTo>
                  <a:lnTo>
                    <a:pt x="1406" y="3444"/>
                  </a:lnTo>
                  <a:lnTo>
                    <a:pt x="1564" y="3245"/>
                  </a:lnTo>
                  <a:lnTo>
                    <a:pt x="1737" y="3059"/>
                  </a:lnTo>
                  <a:lnTo>
                    <a:pt x="1921" y="2888"/>
                  </a:lnTo>
                  <a:lnTo>
                    <a:pt x="2119" y="2732"/>
                  </a:lnTo>
                  <a:lnTo>
                    <a:pt x="2327" y="2590"/>
                  </a:lnTo>
                  <a:lnTo>
                    <a:pt x="2546" y="2464"/>
                  </a:lnTo>
                  <a:lnTo>
                    <a:pt x="2777" y="2355"/>
                  </a:lnTo>
                  <a:lnTo>
                    <a:pt x="2895" y="2306"/>
                  </a:lnTo>
                  <a:lnTo>
                    <a:pt x="3500" y="2071"/>
                  </a:lnTo>
                  <a:lnTo>
                    <a:pt x="3520" y="2063"/>
                  </a:lnTo>
                  <a:lnTo>
                    <a:pt x="3554" y="2038"/>
                  </a:lnTo>
                  <a:lnTo>
                    <a:pt x="3570" y="2021"/>
                  </a:lnTo>
                  <a:lnTo>
                    <a:pt x="3894" y="1651"/>
                  </a:lnTo>
                  <a:lnTo>
                    <a:pt x="3940" y="1599"/>
                  </a:lnTo>
                  <a:lnTo>
                    <a:pt x="4040" y="1507"/>
                  </a:lnTo>
                  <a:lnTo>
                    <a:pt x="4149" y="1426"/>
                  </a:lnTo>
                  <a:lnTo>
                    <a:pt x="4265" y="1359"/>
                  </a:lnTo>
                  <a:lnTo>
                    <a:pt x="4387" y="1303"/>
                  </a:lnTo>
                  <a:lnTo>
                    <a:pt x="4515" y="1259"/>
                  </a:lnTo>
                  <a:lnTo>
                    <a:pt x="4648" y="1231"/>
                  </a:lnTo>
                  <a:lnTo>
                    <a:pt x="4783" y="1216"/>
                  </a:lnTo>
                  <a:lnTo>
                    <a:pt x="4851" y="1215"/>
                  </a:lnTo>
                  <a:lnTo>
                    <a:pt x="5101" y="1215"/>
                  </a:lnTo>
                  <a:lnTo>
                    <a:pt x="5159" y="1215"/>
                  </a:lnTo>
                  <a:lnTo>
                    <a:pt x="5274" y="1206"/>
                  </a:lnTo>
                  <a:lnTo>
                    <a:pt x="5388" y="1190"/>
                  </a:lnTo>
                  <a:lnTo>
                    <a:pt x="5500" y="1166"/>
                  </a:lnTo>
                  <a:lnTo>
                    <a:pt x="5610" y="1134"/>
                  </a:lnTo>
                  <a:lnTo>
                    <a:pt x="5718" y="1095"/>
                  </a:lnTo>
                  <a:lnTo>
                    <a:pt x="5823" y="1048"/>
                  </a:lnTo>
                  <a:lnTo>
                    <a:pt x="5924" y="993"/>
                  </a:lnTo>
                  <a:lnTo>
                    <a:pt x="5974" y="963"/>
                  </a:lnTo>
                  <a:lnTo>
                    <a:pt x="6193" y="825"/>
                  </a:lnTo>
                  <a:lnTo>
                    <a:pt x="6212" y="853"/>
                  </a:lnTo>
                  <a:lnTo>
                    <a:pt x="6253" y="908"/>
                  </a:lnTo>
                  <a:lnTo>
                    <a:pt x="6302" y="956"/>
                  </a:lnTo>
                  <a:lnTo>
                    <a:pt x="6357" y="997"/>
                  </a:lnTo>
                  <a:lnTo>
                    <a:pt x="6418" y="1032"/>
                  </a:lnTo>
                  <a:lnTo>
                    <a:pt x="6482" y="1059"/>
                  </a:lnTo>
                  <a:lnTo>
                    <a:pt x="6550" y="1078"/>
                  </a:lnTo>
                  <a:lnTo>
                    <a:pt x="6622" y="1088"/>
                  </a:lnTo>
                  <a:lnTo>
                    <a:pt x="6660" y="1088"/>
                  </a:lnTo>
                  <a:lnTo>
                    <a:pt x="6678" y="1088"/>
                  </a:lnTo>
                  <a:lnTo>
                    <a:pt x="6713" y="1081"/>
                  </a:lnTo>
                  <a:lnTo>
                    <a:pt x="6762" y="1058"/>
                  </a:lnTo>
                  <a:lnTo>
                    <a:pt x="6811" y="1009"/>
                  </a:lnTo>
                  <a:lnTo>
                    <a:pt x="6832" y="961"/>
                  </a:lnTo>
                  <a:lnTo>
                    <a:pt x="6840" y="925"/>
                  </a:lnTo>
                  <a:lnTo>
                    <a:pt x="6841" y="907"/>
                  </a:lnTo>
                  <a:lnTo>
                    <a:pt x="6840" y="888"/>
                  </a:lnTo>
                  <a:lnTo>
                    <a:pt x="6832" y="853"/>
                  </a:lnTo>
                  <a:lnTo>
                    <a:pt x="6811" y="804"/>
                  </a:lnTo>
                  <a:lnTo>
                    <a:pt x="6762" y="755"/>
                  </a:lnTo>
                  <a:lnTo>
                    <a:pt x="6713" y="734"/>
                  </a:lnTo>
                  <a:lnTo>
                    <a:pt x="6678" y="727"/>
                  </a:lnTo>
                  <a:lnTo>
                    <a:pt x="6660" y="725"/>
                  </a:lnTo>
                  <a:lnTo>
                    <a:pt x="6641" y="725"/>
                  </a:lnTo>
                  <a:lnTo>
                    <a:pt x="6605" y="718"/>
                  </a:lnTo>
                  <a:lnTo>
                    <a:pt x="6557" y="695"/>
                  </a:lnTo>
                  <a:lnTo>
                    <a:pt x="6508" y="646"/>
                  </a:lnTo>
                  <a:lnTo>
                    <a:pt x="6485" y="598"/>
                  </a:lnTo>
                  <a:lnTo>
                    <a:pt x="6478" y="562"/>
                  </a:lnTo>
                  <a:lnTo>
                    <a:pt x="6478" y="544"/>
                  </a:lnTo>
                  <a:lnTo>
                    <a:pt x="6478" y="525"/>
                  </a:lnTo>
                  <a:lnTo>
                    <a:pt x="6485" y="490"/>
                  </a:lnTo>
                  <a:lnTo>
                    <a:pt x="6508" y="442"/>
                  </a:lnTo>
                  <a:lnTo>
                    <a:pt x="6557" y="393"/>
                  </a:lnTo>
                  <a:lnTo>
                    <a:pt x="6605" y="371"/>
                  </a:lnTo>
                  <a:lnTo>
                    <a:pt x="6641" y="364"/>
                  </a:lnTo>
                  <a:lnTo>
                    <a:pt x="6660" y="362"/>
                  </a:lnTo>
                  <a:lnTo>
                    <a:pt x="6687" y="364"/>
                  </a:lnTo>
                  <a:lnTo>
                    <a:pt x="6739" y="381"/>
                  </a:lnTo>
                  <a:lnTo>
                    <a:pt x="6783" y="411"/>
                  </a:lnTo>
                  <a:lnTo>
                    <a:pt x="6818" y="454"/>
                  </a:lnTo>
                  <a:lnTo>
                    <a:pt x="6830" y="480"/>
                  </a:lnTo>
                  <a:lnTo>
                    <a:pt x="6837" y="498"/>
                  </a:lnTo>
                  <a:lnTo>
                    <a:pt x="6855" y="528"/>
                  </a:lnTo>
                  <a:lnTo>
                    <a:pt x="6893" y="565"/>
                  </a:lnTo>
                  <a:lnTo>
                    <a:pt x="6956" y="594"/>
                  </a:lnTo>
                  <a:lnTo>
                    <a:pt x="7010" y="597"/>
                  </a:lnTo>
                  <a:lnTo>
                    <a:pt x="7046" y="591"/>
                  </a:lnTo>
                  <a:lnTo>
                    <a:pt x="7063" y="586"/>
                  </a:lnTo>
                  <a:lnTo>
                    <a:pt x="7095" y="571"/>
                  </a:lnTo>
                  <a:lnTo>
                    <a:pt x="7145" y="525"/>
                  </a:lnTo>
                  <a:lnTo>
                    <a:pt x="7174" y="465"/>
                  </a:lnTo>
                  <a:lnTo>
                    <a:pt x="7180" y="397"/>
                  </a:lnTo>
                  <a:lnTo>
                    <a:pt x="7172" y="362"/>
                  </a:lnTo>
                  <a:lnTo>
                    <a:pt x="7986" y="362"/>
                  </a:lnTo>
                  <a:lnTo>
                    <a:pt x="8041" y="365"/>
                  </a:lnTo>
                  <a:lnTo>
                    <a:pt x="8149" y="387"/>
                  </a:lnTo>
                  <a:lnTo>
                    <a:pt x="8250" y="429"/>
                  </a:lnTo>
                  <a:lnTo>
                    <a:pt x="8340" y="489"/>
                  </a:lnTo>
                  <a:lnTo>
                    <a:pt x="8381" y="526"/>
                  </a:lnTo>
                  <a:lnTo>
                    <a:pt x="8398" y="544"/>
                  </a:lnTo>
                  <a:lnTo>
                    <a:pt x="8440" y="567"/>
                  </a:lnTo>
                  <a:lnTo>
                    <a:pt x="8461" y="574"/>
                  </a:lnTo>
                  <a:lnTo>
                    <a:pt x="8855" y="682"/>
                  </a:lnTo>
                  <a:lnTo>
                    <a:pt x="8855" y="871"/>
                  </a:lnTo>
                  <a:lnTo>
                    <a:pt x="8853" y="908"/>
                  </a:lnTo>
                  <a:lnTo>
                    <a:pt x="8842" y="979"/>
                  </a:lnTo>
                  <a:lnTo>
                    <a:pt x="8820" y="1046"/>
                  </a:lnTo>
                  <a:lnTo>
                    <a:pt x="8788" y="1110"/>
                  </a:lnTo>
                  <a:lnTo>
                    <a:pt x="8746" y="1166"/>
                  </a:lnTo>
                  <a:lnTo>
                    <a:pt x="8696" y="1216"/>
                  </a:lnTo>
                  <a:lnTo>
                    <a:pt x="8638" y="1258"/>
                  </a:lnTo>
                  <a:lnTo>
                    <a:pt x="8575" y="1291"/>
                  </a:lnTo>
                  <a:lnTo>
                    <a:pt x="8539" y="1303"/>
                  </a:lnTo>
                  <a:lnTo>
                    <a:pt x="8107" y="1442"/>
                  </a:lnTo>
                  <a:lnTo>
                    <a:pt x="8090" y="1448"/>
                  </a:lnTo>
                  <a:lnTo>
                    <a:pt x="8057" y="1467"/>
                  </a:lnTo>
                  <a:lnTo>
                    <a:pt x="8042" y="1478"/>
                  </a:lnTo>
                  <a:lnTo>
                    <a:pt x="5270" y="3907"/>
                  </a:lnTo>
                  <a:lnTo>
                    <a:pt x="5254" y="3923"/>
                  </a:lnTo>
                  <a:lnTo>
                    <a:pt x="5229" y="3959"/>
                  </a:lnTo>
                  <a:lnTo>
                    <a:pt x="5221" y="3979"/>
                  </a:lnTo>
                  <a:lnTo>
                    <a:pt x="4748" y="5207"/>
                  </a:lnTo>
                  <a:lnTo>
                    <a:pt x="4699" y="5340"/>
                  </a:lnTo>
                  <a:lnTo>
                    <a:pt x="4614" y="5609"/>
                  </a:lnTo>
                  <a:lnTo>
                    <a:pt x="4547" y="5883"/>
                  </a:lnTo>
                  <a:lnTo>
                    <a:pt x="4496" y="6160"/>
                  </a:lnTo>
                  <a:lnTo>
                    <a:pt x="4479" y="6300"/>
                  </a:lnTo>
                  <a:lnTo>
                    <a:pt x="4361" y="7292"/>
                  </a:lnTo>
                  <a:lnTo>
                    <a:pt x="4073" y="7292"/>
                  </a:lnTo>
                  <a:lnTo>
                    <a:pt x="4034" y="7291"/>
                  </a:lnTo>
                  <a:lnTo>
                    <a:pt x="3958" y="7281"/>
                  </a:lnTo>
                  <a:lnTo>
                    <a:pt x="3884" y="7259"/>
                  </a:lnTo>
                  <a:lnTo>
                    <a:pt x="3815" y="7227"/>
                  </a:lnTo>
                  <a:lnTo>
                    <a:pt x="3750" y="7187"/>
                  </a:lnTo>
                  <a:lnTo>
                    <a:pt x="3693" y="7138"/>
                  </a:lnTo>
                  <a:lnTo>
                    <a:pt x="3641" y="7080"/>
                  </a:lnTo>
                  <a:lnTo>
                    <a:pt x="3598" y="7016"/>
                  </a:lnTo>
                  <a:lnTo>
                    <a:pt x="3580" y="6981"/>
                  </a:lnTo>
                  <a:lnTo>
                    <a:pt x="3527" y="6866"/>
                  </a:lnTo>
                  <a:lnTo>
                    <a:pt x="3436" y="6633"/>
                  </a:lnTo>
                  <a:lnTo>
                    <a:pt x="3366" y="6395"/>
                  </a:lnTo>
                  <a:lnTo>
                    <a:pt x="3314" y="6153"/>
                  </a:lnTo>
                  <a:lnTo>
                    <a:pt x="3281" y="5911"/>
                  </a:lnTo>
                  <a:lnTo>
                    <a:pt x="3266" y="5668"/>
                  </a:lnTo>
                  <a:lnTo>
                    <a:pt x="3271" y="5425"/>
                  </a:lnTo>
                  <a:lnTo>
                    <a:pt x="3292" y="5183"/>
                  </a:lnTo>
                  <a:lnTo>
                    <a:pt x="3334" y="4944"/>
                  </a:lnTo>
                  <a:lnTo>
                    <a:pt x="3392" y="4708"/>
                  </a:lnTo>
                  <a:lnTo>
                    <a:pt x="3470" y="4477"/>
                  </a:lnTo>
                  <a:lnTo>
                    <a:pt x="3563" y="4251"/>
                  </a:lnTo>
                  <a:lnTo>
                    <a:pt x="3675" y="4034"/>
                  </a:lnTo>
                  <a:lnTo>
                    <a:pt x="3804" y="3824"/>
                  </a:lnTo>
                  <a:lnTo>
                    <a:pt x="3951" y="3622"/>
                  </a:lnTo>
                  <a:lnTo>
                    <a:pt x="4113" y="3432"/>
                  </a:lnTo>
                  <a:lnTo>
                    <a:pt x="4201" y="3341"/>
                  </a:lnTo>
                  <a:lnTo>
                    <a:pt x="4214" y="3327"/>
                  </a:lnTo>
                  <a:lnTo>
                    <a:pt x="4234" y="3297"/>
                  </a:lnTo>
                  <a:lnTo>
                    <a:pt x="4252" y="3248"/>
                  </a:lnTo>
                  <a:lnTo>
                    <a:pt x="4252" y="3177"/>
                  </a:lnTo>
                  <a:lnTo>
                    <a:pt x="4234" y="3128"/>
                  </a:lnTo>
                  <a:lnTo>
                    <a:pt x="4214" y="3098"/>
                  </a:lnTo>
                  <a:lnTo>
                    <a:pt x="4201" y="3084"/>
                  </a:lnTo>
                  <a:lnTo>
                    <a:pt x="4188" y="3072"/>
                  </a:lnTo>
                  <a:lnTo>
                    <a:pt x="4158" y="3052"/>
                  </a:lnTo>
                  <a:lnTo>
                    <a:pt x="4108" y="3033"/>
                  </a:lnTo>
                  <a:lnTo>
                    <a:pt x="4038" y="3033"/>
                  </a:lnTo>
                  <a:lnTo>
                    <a:pt x="3988" y="3052"/>
                  </a:lnTo>
                  <a:lnTo>
                    <a:pt x="3958" y="3072"/>
                  </a:lnTo>
                  <a:lnTo>
                    <a:pt x="3945" y="3084"/>
                  </a:lnTo>
                  <a:lnTo>
                    <a:pt x="3864" y="3167"/>
                  </a:lnTo>
                  <a:lnTo>
                    <a:pt x="3713" y="3338"/>
                  </a:lnTo>
                  <a:lnTo>
                    <a:pt x="3575" y="3518"/>
                  </a:lnTo>
                  <a:lnTo>
                    <a:pt x="3448" y="3706"/>
                  </a:lnTo>
                  <a:lnTo>
                    <a:pt x="3336" y="3898"/>
                  </a:lnTo>
                  <a:lnTo>
                    <a:pt x="3235" y="4099"/>
                  </a:lnTo>
                  <a:lnTo>
                    <a:pt x="3147" y="4303"/>
                  </a:lnTo>
                  <a:lnTo>
                    <a:pt x="3073" y="4512"/>
                  </a:lnTo>
                  <a:lnTo>
                    <a:pt x="3042" y="4618"/>
                  </a:lnTo>
                  <a:lnTo>
                    <a:pt x="3009" y="4555"/>
                  </a:lnTo>
                  <a:lnTo>
                    <a:pt x="2934" y="4437"/>
                  </a:lnTo>
                  <a:lnTo>
                    <a:pt x="2852" y="4328"/>
                  </a:lnTo>
                  <a:lnTo>
                    <a:pt x="2761" y="4225"/>
                  </a:lnTo>
                  <a:lnTo>
                    <a:pt x="2712" y="4179"/>
                  </a:lnTo>
                  <a:lnTo>
                    <a:pt x="2660" y="4132"/>
                  </a:lnTo>
                  <a:lnTo>
                    <a:pt x="2549" y="4048"/>
                  </a:lnTo>
                  <a:lnTo>
                    <a:pt x="2431" y="3976"/>
                  </a:lnTo>
                  <a:lnTo>
                    <a:pt x="2309" y="3919"/>
                  </a:lnTo>
                  <a:lnTo>
                    <a:pt x="2181" y="3874"/>
                  </a:lnTo>
                  <a:lnTo>
                    <a:pt x="2048" y="3844"/>
                  </a:lnTo>
                  <a:lnTo>
                    <a:pt x="1911" y="3827"/>
                  </a:lnTo>
                  <a:lnTo>
                    <a:pt x="1771" y="3822"/>
                  </a:lnTo>
                  <a:lnTo>
                    <a:pt x="1699" y="3827"/>
                  </a:lnTo>
                  <a:lnTo>
                    <a:pt x="1681" y="3829"/>
                  </a:lnTo>
                  <a:lnTo>
                    <a:pt x="1646" y="3838"/>
                  </a:lnTo>
                  <a:lnTo>
                    <a:pt x="1600" y="3864"/>
                  </a:lnTo>
                  <a:lnTo>
                    <a:pt x="1554" y="3917"/>
                  </a:lnTo>
                  <a:lnTo>
                    <a:pt x="1535" y="3966"/>
                  </a:lnTo>
                  <a:lnTo>
                    <a:pt x="1531" y="4002"/>
                  </a:lnTo>
                  <a:lnTo>
                    <a:pt x="1532" y="4021"/>
                  </a:lnTo>
                  <a:lnTo>
                    <a:pt x="1534" y="4040"/>
                  </a:lnTo>
                  <a:lnTo>
                    <a:pt x="1544" y="4074"/>
                  </a:lnTo>
                  <a:lnTo>
                    <a:pt x="1570" y="4120"/>
                  </a:lnTo>
                  <a:lnTo>
                    <a:pt x="1622" y="4166"/>
                  </a:lnTo>
                  <a:lnTo>
                    <a:pt x="1672" y="4185"/>
                  </a:lnTo>
                  <a:lnTo>
                    <a:pt x="1708" y="4189"/>
                  </a:lnTo>
                  <a:lnTo>
                    <a:pt x="1727" y="4189"/>
                  </a:lnTo>
                  <a:lnTo>
                    <a:pt x="1779" y="4185"/>
                  </a:lnTo>
                  <a:lnTo>
                    <a:pt x="1881" y="4188"/>
                  </a:lnTo>
                  <a:lnTo>
                    <a:pt x="1982" y="4201"/>
                  </a:lnTo>
                  <a:lnTo>
                    <a:pt x="2078" y="4222"/>
                  </a:lnTo>
                  <a:lnTo>
                    <a:pt x="2172" y="4256"/>
                  </a:lnTo>
                  <a:lnTo>
                    <a:pt x="2261" y="4297"/>
                  </a:lnTo>
                  <a:lnTo>
                    <a:pt x="2346" y="4349"/>
                  </a:lnTo>
                  <a:lnTo>
                    <a:pt x="2427" y="4411"/>
                  </a:lnTo>
                  <a:lnTo>
                    <a:pt x="2466" y="4446"/>
                  </a:lnTo>
                  <a:lnTo>
                    <a:pt x="2518" y="4495"/>
                  </a:lnTo>
                  <a:lnTo>
                    <a:pt x="2610" y="4605"/>
                  </a:lnTo>
                  <a:lnTo>
                    <a:pt x="2690" y="4731"/>
                  </a:lnTo>
                  <a:lnTo>
                    <a:pt x="2759" y="4866"/>
                  </a:lnTo>
                  <a:lnTo>
                    <a:pt x="2816" y="5013"/>
                  </a:lnTo>
                  <a:lnTo>
                    <a:pt x="2859" y="5168"/>
                  </a:lnTo>
                  <a:lnTo>
                    <a:pt x="2888" y="5331"/>
                  </a:lnTo>
                  <a:lnTo>
                    <a:pt x="2902" y="5501"/>
                  </a:lnTo>
                  <a:lnTo>
                    <a:pt x="2903" y="5589"/>
                  </a:lnTo>
                  <a:lnTo>
                    <a:pt x="2903" y="5589"/>
                  </a:lnTo>
                  <a:lnTo>
                    <a:pt x="2903" y="5688"/>
                  </a:lnTo>
                  <a:lnTo>
                    <a:pt x="2915" y="5888"/>
                  </a:lnTo>
                  <a:lnTo>
                    <a:pt x="2937" y="6087"/>
                  </a:lnTo>
                  <a:lnTo>
                    <a:pt x="2970" y="6286"/>
                  </a:lnTo>
                  <a:lnTo>
                    <a:pt x="2991" y="6385"/>
                  </a:lnTo>
                  <a:lnTo>
                    <a:pt x="2414" y="6385"/>
                  </a:lnTo>
                  <a:lnTo>
                    <a:pt x="2395" y="6385"/>
                  </a:lnTo>
                  <a:lnTo>
                    <a:pt x="2359" y="6394"/>
                  </a:lnTo>
                  <a:lnTo>
                    <a:pt x="2312" y="6415"/>
                  </a:lnTo>
                  <a:lnTo>
                    <a:pt x="2261" y="6464"/>
                  </a:lnTo>
                  <a:lnTo>
                    <a:pt x="2240" y="6512"/>
                  </a:lnTo>
                  <a:lnTo>
                    <a:pt x="2232" y="6548"/>
                  </a:lnTo>
                  <a:lnTo>
                    <a:pt x="2232" y="6566"/>
                  </a:lnTo>
                  <a:lnTo>
                    <a:pt x="2232" y="6585"/>
                  </a:lnTo>
                  <a:lnTo>
                    <a:pt x="2240" y="6621"/>
                  </a:lnTo>
                  <a:lnTo>
                    <a:pt x="2261" y="6669"/>
                  </a:lnTo>
                  <a:lnTo>
                    <a:pt x="2312" y="6718"/>
                  </a:lnTo>
                  <a:lnTo>
                    <a:pt x="2359" y="6741"/>
                  </a:lnTo>
                  <a:lnTo>
                    <a:pt x="2395" y="6748"/>
                  </a:lnTo>
                  <a:lnTo>
                    <a:pt x="2414" y="6748"/>
                  </a:lnTo>
                  <a:lnTo>
                    <a:pt x="3094" y="6748"/>
                  </a:lnTo>
                  <a:lnTo>
                    <a:pt x="3121" y="6827"/>
                  </a:lnTo>
                  <a:lnTo>
                    <a:pt x="3183" y="6983"/>
                  </a:lnTo>
                  <a:lnTo>
                    <a:pt x="3216" y="7059"/>
                  </a:lnTo>
                  <a:lnTo>
                    <a:pt x="3200" y="7085"/>
                  </a:lnTo>
                  <a:lnTo>
                    <a:pt x="3163" y="7134"/>
                  </a:lnTo>
                  <a:lnTo>
                    <a:pt x="3120" y="7177"/>
                  </a:lnTo>
                  <a:lnTo>
                    <a:pt x="3072" y="7213"/>
                  </a:lnTo>
                  <a:lnTo>
                    <a:pt x="3019" y="7245"/>
                  </a:lnTo>
                  <a:lnTo>
                    <a:pt x="2963" y="7268"/>
                  </a:lnTo>
                  <a:lnTo>
                    <a:pt x="2903" y="7283"/>
                  </a:lnTo>
                  <a:lnTo>
                    <a:pt x="2842" y="7291"/>
                  </a:lnTo>
                  <a:lnTo>
                    <a:pt x="2810" y="7292"/>
                  </a:lnTo>
                  <a:lnTo>
                    <a:pt x="1177" y="7292"/>
                  </a:lnTo>
                  <a:lnTo>
                    <a:pt x="1122" y="7291"/>
                  </a:lnTo>
                  <a:lnTo>
                    <a:pt x="1053" y="7279"/>
                  </a:lnTo>
                  <a:lnTo>
                    <a:pt x="1028" y="7278"/>
                  </a:lnTo>
                  <a:lnTo>
                    <a:pt x="995" y="7281"/>
                  </a:lnTo>
                  <a:lnTo>
                    <a:pt x="938" y="7301"/>
                  </a:lnTo>
                  <a:lnTo>
                    <a:pt x="890" y="7341"/>
                  </a:lnTo>
                  <a:lnTo>
                    <a:pt x="857" y="7394"/>
                  </a:lnTo>
                  <a:lnTo>
                    <a:pt x="850" y="7426"/>
                  </a:lnTo>
                  <a:lnTo>
                    <a:pt x="847" y="7445"/>
                  </a:lnTo>
                  <a:lnTo>
                    <a:pt x="847" y="7481"/>
                  </a:lnTo>
                  <a:lnTo>
                    <a:pt x="860" y="7531"/>
                  </a:lnTo>
                  <a:lnTo>
                    <a:pt x="900" y="7589"/>
                  </a:lnTo>
                  <a:lnTo>
                    <a:pt x="943" y="7620"/>
                  </a:lnTo>
                  <a:lnTo>
                    <a:pt x="976" y="7633"/>
                  </a:lnTo>
                  <a:lnTo>
                    <a:pt x="994" y="7638"/>
                  </a:lnTo>
                  <a:lnTo>
                    <a:pt x="1040" y="7645"/>
                  </a:lnTo>
                  <a:lnTo>
                    <a:pt x="1131" y="7653"/>
                  </a:lnTo>
                  <a:lnTo>
                    <a:pt x="1177" y="7655"/>
                  </a:lnTo>
                  <a:lnTo>
                    <a:pt x="2808" y="7655"/>
                  </a:lnTo>
                  <a:lnTo>
                    <a:pt x="2876" y="7653"/>
                  </a:lnTo>
                  <a:lnTo>
                    <a:pt x="2987" y="7636"/>
                  </a:lnTo>
                  <a:lnTo>
                    <a:pt x="3065" y="7615"/>
                  </a:lnTo>
                  <a:lnTo>
                    <a:pt x="3145" y="7584"/>
                  </a:lnTo>
                  <a:lnTo>
                    <a:pt x="3228" y="7543"/>
                  </a:lnTo>
                  <a:lnTo>
                    <a:pt x="3308" y="7489"/>
                  </a:lnTo>
                  <a:lnTo>
                    <a:pt x="3387" y="7422"/>
                  </a:lnTo>
                  <a:lnTo>
                    <a:pt x="3426" y="7383"/>
                  </a:lnTo>
                  <a:lnTo>
                    <a:pt x="3458" y="7414"/>
                  </a:lnTo>
                  <a:lnTo>
                    <a:pt x="3527" y="7472"/>
                  </a:lnTo>
                  <a:lnTo>
                    <a:pt x="3601" y="7521"/>
                  </a:lnTo>
                  <a:lnTo>
                    <a:pt x="3680" y="7564"/>
                  </a:lnTo>
                  <a:lnTo>
                    <a:pt x="3762" y="7600"/>
                  </a:lnTo>
                  <a:lnTo>
                    <a:pt x="3847" y="7626"/>
                  </a:lnTo>
                  <a:lnTo>
                    <a:pt x="3936" y="7645"/>
                  </a:lnTo>
                  <a:lnTo>
                    <a:pt x="4027" y="7653"/>
                  </a:lnTo>
                  <a:lnTo>
                    <a:pt x="4073" y="7655"/>
                  </a:lnTo>
                  <a:lnTo>
                    <a:pt x="4522" y="7655"/>
                  </a:lnTo>
                  <a:lnTo>
                    <a:pt x="4557" y="7652"/>
                  </a:lnTo>
                  <a:lnTo>
                    <a:pt x="4617" y="7629"/>
                  </a:lnTo>
                  <a:lnTo>
                    <a:pt x="4666" y="7586"/>
                  </a:lnTo>
                  <a:lnTo>
                    <a:pt x="4697" y="7528"/>
                  </a:lnTo>
                  <a:lnTo>
                    <a:pt x="4702" y="7495"/>
                  </a:lnTo>
                  <a:lnTo>
                    <a:pt x="4771" y="6909"/>
                  </a:lnTo>
                  <a:lnTo>
                    <a:pt x="4813" y="7017"/>
                  </a:lnTo>
                  <a:lnTo>
                    <a:pt x="4859" y="7122"/>
                  </a:lnTo>
                  <a:lnTo>
                    <a:pt x="4888" y="7183"/>
                  </a:lnTo>
                  <a:lnTo>
                    <a:pt x="4959" y="7292"/>
                  </a:lnTo>
                  <a:lnTo>
                    <a:pt x="5042" y="7390"/>
                  </a:lnTo>
                  <a:lnTo>
                    <a:pt x="5140" y="7474"/>
                  </a:lnTo>
                  <a:lnTo>
                    <a:pt x="5248" y="7544"/>
                  </a:lnTo>
                  <a:lnTo>
                    <a:pt x="5365" y="7597"/>
                  </a:lnTo>
                  <a:lnTo>
                    <a:pt x="5489" y="7635"/>
                  </a:lnTo>
                  <a:lnTo>
                    <a:pt x="5618" y="7653"/>
                  </a:lnTo>
                  <a:lnTo>
                    <a:pt x="5686" y="7655"/>
                  </a:lnTo>
                  <a:lnTo>
                    <a:pt x="6122" y="7655"/>
                  </a:lnTo>
                  <a:lnTo>
                    <a:pt x="6145" y="7653"/>
                  </a:lnTo>
                  <a:lnTo>
                    <a:pt x="6186" y="7645"/>
                  </a:lnTo>
                  <a:lnTo>
                    <a:pt x="6222" y="7628"/>
                  </a:lnTo>
                  <a:lnTo>
                    <a:pt x="6251" y="7603"/>
                  </a:lnTo>
                  <a:lnTo>
                    <a:pt x="6274" y="7574"/>
                  </a:lnTo>
                  <a:lnTo>
                    <a:pt x="6291" y="7541"/>
                  </a:lnTo>
                  <a:lnTo>
                    <a:pt x="6301" y="7507"/>
                  </a:lnTo>
                  <a:lnTo>
                    <a:pt x="6304" y="7471"/>
                  </a:lnTo>
                  <a:lnTo>
                    <a:pt x="6302" y="7452"/>
                  </a:lnTo>
                  <a:lnTo>
                    <a:pt x="6226" y="6788"/>
                  </a:lnTo>
                  <a:lnTo>
                    <a:pt x="6210" y="6638"/>
                  </a:lnTo>
                  <a:lnTo>
                    <a:pt x="6197" y="6338"/>
                  </a:lnTo>
                  <a:lnTo>
                    <a:pt x="6206" y="6038"/>
                  </a:lnTo>
                  <a:lnTo>
                    <a:pt x="6236" y="5739"/>
                  </a:lnTo>
                  <a:lnTo>
                    <a:pt x="6261" y="5589"/>
                  </a:lnTo>
                  <a:lnTo>
                    <a:pt x="6688" y="3147"/>
                  </a:lnTo>
                  <a:lnTo>
                    <a:pt x="8254" y="1776"/>
                  </a:lnTo>
                  <a:lnTo>
                    <a:pt x="8651" y="1648"/>
                  </a:lnTo>
                  <a:lnTo>
                    <a:pt x="8713" y="1626"/>
                  </a:lnTo>
                  <a:lnTo>
                    <a:pt x="8830" y="1567"/>
                  </a:lnTo>
                  <a:lnTo>
                    <a:pt x="8934" y="1491"/>
                  </a:lnTo>
                  <a:lnTo>
                    <a:pt x="9023" y="1402"/>
                  </a:lnTo>
                  <a:lnTo>
                    <a:pt x="9096" y="1300"/>
                  </a:lnTo>
                  <a:lnTo>
                    <a:pt x="9156" y="1187"/>
                  </a:lnTo>
                  <a:lnTo>
                    <a:pt x="9194" y="1065"/>
                  </a:lnTo>
                  <a:lnTo>
                    <a:pt x="9216" y="937"/>
                  </a:lnTo>
                  <a:lnTo>
                    <a:pt x="9217" y="871"/>
                  </a:lnTo>
                  <a:lnTo>
                    <a:pt x="9217" y="682"/>
                  </a:lnTo>
                  <a:lnTo>
                    <a:pt x="9216" y="652"/>
                  </a:lnTo>
                  <a:lnTo>
                    <a:pt x="9207" y="593"/>
                  </a:lnTo>
                  <a:lnTo>
                    <a:pt x="9187" y="538"/>
                  </a:lnTo>
                  <a:lnTo>
                    <a:pt x="9160" y="486"/>
                  </a:lnTo>
                  <a:lnTo>
                    <a:pt x="9125" y="440"/>
                  </a:lnTo>
                  <a:lnTo>
                    <a:pt x="9082" y="400"/>
                  </a:lnTo>
                  <a:lnTo>
                    <a:pt x="9035" y="367"/>
                  </a:lnTo>
                  <a:lnTo>
                    <a:pt x="8980" y="342"/>
                  </a:lnTo>
                  <a:lnTo>
                    <a:pt x="8951" y="332"/>
                  </a:lnTo>
                  <a:close/>
                  <a:moveTo>
                    <a:pt x="611" y="6957"/>
                  </a:moveTo>
                  <a:lnTo>
                    <a:pt x="611" y="6975"/>
                  </a:lnTo>
                  <a:lnTo>
                    <a:pt x="603" y="7011"/>
                  </a:lnTo>
                  <a:lnTo>
                    <a:pt x="580" y="7059"/>
                  </a:lnTo>
                  <a:lnTo>
                    <a:pt x="531" y="7109"/>
                  </a:lnTo>
                  <a:lnTo>
                    <a:pt x="484" y="7131"/>
                  </a:lnTo>
                  <a:lnTo>
                    <a:pt x="448" y="7138"/>
                  </a:lnTo>
                  <a:lnTo>
                    <a:pt x="429" y="7139"/>
                  </a:lnTo>
                  <a:lnTo>
                    <a:pt x="410" y="7138"/>
                  </a:lnTo>
                  <a:lnTo>
                    <a:pt x="376" y="7131"/>
                  </a:lnTo>
                  <a:lnTo>
                    <a:pt x="327" y="7109"/>
                  </a:lnTo>
                  <a:lnTo>
                    <a:pt x="278" y="7059"/>
                  </a:lnTo>
                  <a:lnTo>
                    <a:pt x="256" y="7011"/>
                  </a:lnTo>
                  <a:lnTo>
                    <a:pt x="249" y="6975"/>
                  </a:lnTo>
                  <a:lnTo>
                    <a:pt x="248" y="6957"/>
                  </a:lnTo>
                  <a:lnTo>
                    <a:pt x="249" y="6938"/>
                  </a:lnTo>
                  <a:lnTo>
                    <a:pt x="256" y="6903"/>
                  </a:lnTo>
                  <a:lnTo>
                    <a:pt x="278" y="6856"/>
                  </a:lnTo>
                  <a:lnTo>
                    <a:pt x="327" y="6805"/>
                  </a:lnTo>
                  <a:lnTo>
                    <a:pt x="376" y="6784"/>
                  </a:lnTo>
                  <a:lnTo>
                    <a:pt x="410" y="6777"/>
                  </a:lnTo>
                  <a:lnTo>
                    <a:pt x="429" y="6775"/>
                  </a:lnTo>
                  <a:lnTo>
                    <a:pt x="448" y="6777"/>
                  </a:lnTo>
                  <a:lnTo>
                    <a:pt x="484" y="6784"/>
                  </a:lnTo>
                  <a:lnTo>
                    <a:pt x="531" y="6805"/>
                  </a:lnTo>
                  <a:lnTo>
                    <a:pt x="580" y="6856"/>
                  </a:lnTo>
                  <a:lnTo>
                    <a:pt x="603" y="6903"/>
                  </a:lnTo>
                  <a:lnTo>
                    <a:pt x="611" y="6938"/>
                  </a:lnTo>
                  <a:lnTo>
                    <a:pt x="611" y="6957"/>
                  </a:lnTo>
                  <a:close/>
                  <a:moveTo>
                    <a:pt x="5903" y="5527"/>
                  </a:moveTo>
                  <a:lnTo>
                    <a:pt x="5878" y="5688"/>
                  </a:lnTo>
                  <a:lnTo>
                    <a:pt x="5844" y="6014"/>
                  </a:lnTo>
                  <a:lnTo>
                    <a:pt x="5834" y="6340"/>
                  </a:lnTo>
                  <a:lnTo>
                    <a:pt x="5849" y="6667"/>
                  </a:lnTo>
                  <a:lnTo>
                    <a:pt x="5866" y="6830"/>
                  </a:lnTo>
                  <a:lnTo>
                    <a:pt x="5919" y="7292"/>
                  </a:lnTo>
                  <a:lnTo>
                    <a:pt x="5686" y="7292"/>
                  </a:lnTo>
                  <a:lnTo>
                    <a:pt x="5646" y="7291"/>
                  </a:lnTo>
                  <a:lnTo>
                    <a:pt x="5568" y="7279"/>
                  </a:lnTo>
                  <a:lnTo>
                    <a:pt x="5493" y="7258"/>
                  </a:lnTo>
                  <a:lnTo>
                    <a:pt x="5422" y="7226"/>
                  </a:lnTo>
                  <a:lnTo>
                    <a:pt x="5359" y="7184"/>
                  </a:lnTo>
                  <a:lnTo>
                    <a:pt x="5300" y="7134"/>
                  </a:lnTo>
                  <a:lnTo>
                    <a:pt x="5250" y="7076"/>
                  </a:lnTo>
                  <a:lnTo>
                    <a:pt x="5208" y="7010"/>
                  </a:lnTo>
                  <a:lnTo>
                    <a:pt x="5191" y="6974"/>
                  </a:lnTo>
                  <a:lnTo>
                    <a:pt x="5134" y="6844"/>
                  </a:lnTo>
                  <a:lnTo>
                    <a:pt x="5042" y="6578"/>
                  </a:lnTo>
                  <a:lnTo>
                    <a:pt x="4975" y="6306"/>
                  </a:lnTo>
                  <a:lnTo>
                    <a:pt x="4931" y="6027"/>
                  </a:lnTo>
                  <a:lnTo>
                    <a:pt x="4920" y="5885"/>
                  </a:lnTo>
                  <a:lnTo>
                    <a:pt x="4934" y="5813"/>
                  </a:lnTo>
                  <a:lnTo>
                    <a:pt x="4998" y="5603"/>
                  </a:lnTo>
                  <a:lnTo>
                    <a:pt x="5140" y="5191"/>
                  </a:lnTo>
                  <a:lnTo>
                    <a:pt x="5473" y="4326"/>
                  </a:lnTo>
                  <a:lnTo>
                    <a:pt x="5543" y="4150"/>
                  </a:lnTo>
                  <a:lnTo>
                    <a:pt x="6253" y="3528"/>
                  </a:lnTo>
                  <a:lnTo>
                    <a:pt x="5903" y="5527"/>
                  </a:lnTo>
                  <a:close/>
                </a:path>
              </a:pathLst>
            </a:custGeom>
            <a:solidFill>
              <a:srgbClr val="118B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596509" y="6000296"/>
              <a:ext cx="1404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011469" y="4541702"/>
            <a:ext cx="34293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118B4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2025 </a:t>
            </a:r>
            <a:r>
              <a:rPr lang="ko-KR" altLang="en-US" sz="2000" dirty="0">
                <a:solidFill>
                  <a:srgbClr val="118B4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게임공학과  손기훈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151940" y="2635754"/>
            <a:ext cx="5888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1</a:t>
            </a:r>
            <a:r>
              <a:rPr lang="ko-KR" altLang="en-US" dirty="0">
                <a:solidFill>
                  <a:prstClr val="white"/>
                </a:solidFill>
              </a:rPr>
              <a:t>강  </a:t>
            </a:r>
            <a:r>
              <a:rPr lang="en-US" altLang="ko-KR" dirty="0">
                <a:solidFill>
                  <a:prstClr val="white"/>
                </a:solidFill>
              </a:rPr>
              <a:t>1, 2</a:t>
            </a:r>
            <a:r>
              <a:rPr lang="ko-KR" altLang="en-US" dirty="0">
                <a:solidFill>
                  <a:prstClr val="white"/>
                </a:solidFill>
              </a:rPr>
              <a:t>교시  출석부</a:t>
            </a:r>
            <a:r>
              <a:rPr lang="en-US" altLang="ko-KR" dirty="0">
                <a:solidFill>
                  <a:prstClr val="white"/>
                </a:solidFill>
              </a:rPr>
              <a:t>, PBL </a:t>
            </a:r>
            <a:r>
              <a:rPr lang="ko-KR" altLang="en-US" dirty="0">
                <a:solidFill>
                  <a:prstClr val="white"/>
                </a:solidFill>
              </a:rPr>
              <a:t>이란</a:t>
            </a:r>
            <a:r>
              <a:rPr lang="en-US" altLang="ko-KR" dirty="0">
                <a:solidFill>
                  <a:prstClr val="white"/>
                </a:solidFill>
              </a:rPr>
              <a:t>, </a:t>
            </a:r>
            <a:r>
              <a:rPr lang="ko-KR" altLang="en-US" dirty="0">
                <a:solidFill>
                  <a:prstClr val="white"/>
                </a:solidFill>
              </a:rPr>
              <a:t>설문</a:t>
            </a:r>
            <a:r>
              <a:rPr lang="en-US" altLang="ko-KR" dirty="0">
                <a:solidFill>
                  <a:prstClr val="white"/>
                </a:solidFill>
              </a:rPr>
              <a:t>, </a:t>
            </a:r>
            <a:r>
              <a:rPr lang="ko-KR" altLang="en-US" dirty="0">
                <a:solidFill>
                  <a:prstClr val="white"/>
                </a:solidFill>
              </a:rPr>
              <a:t>간단 강의계획서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676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포트폴리오 제작 </a:t>
            </a:r>
            <a:r>
              <a:rPr lang="en-US" altLang="ko-KR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en-US" altLang="ko-KR" sz="2800" b="1" dirty="0">
                <a:solidFill>
                  <a:prstClr val="white"/>
                </a:solidFill>
              </a:rPr>
              <a:t>PBL </a:t>
            </a:r>
            <a:r>
              <a:rPr lang="ko-KR" altLang="en-US" sz="2800" b="1" dirty="0">
                <a:solidFill>
                  <a:prstClr val="white"/>
                </a:solidFill>
              </a:rPr>
              <a:t>수업개요</a:t>
            </a:r>
            <a:r>
              <a:rPr lang="en-US" altLang="ko-KR" sz="2800" b="1" dirty="0">
                <a:solidFill>
                  <a:prstClr val="white"/>
                </a:solidFill>
              </a:rPr>
              <a:t>,  </a:t>
            </a:r>
            <a:r>
              <a:rPr lang="ko-KR" altLang="en-US" sz="2800" b="1" dirty="0" err="1">
                <a:solidFill>
                  <a:prstClr val="white"/>
                </a:solidFill>
              </a:rPr>
              <a:t>인포그래픽</a:t>
            </a:r>
            <a:r>
              <a:rPr lang="ko-KR" altLang="en-US" sz="2800" b="1" dirty="0">
                <a:solidFill>
                  <a:prstClr val="white"/>
                </a:solidFill>
              </a:rPr>
              <a:t> 자소서 이력서 작성 </a:t>
            </a:r>
            <a:endParaRPr lang="en-US" altLang="ko-KR" sz="28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1</a:t>
            </a:r>
            <a:r>
              <a:rPr lang="ko-KR" altLang="en-US" b="1" dirty="0">
                <a:solidFill>
                  <a:prstClr val="white"/>
                </a:solidFill>
              </a:rPr>
              <a:t>주 </a:t>
            </a:r>
            <a:r>
              <a:rPr lang="en-US" altLang="ko-KR" b="1" dirty="0">
                <a:solidFill>
                  <a:prstClr val="white"/>
                </a:solidFill>
              </a:rPr>
              <a:t>2</a:t>
            </a:r>
            <a:r>
              <a:rPr lang="ko-KR" altLang="en-US" b="1" dirty="0">
                <a:solidFill>
                  <a:prstClr val="white"/>
                </a:solidFill>
              </a:rPr>
              <a:t>강   </a:t>
            </a:r>
            <a:r>
              <a:rPr lang="en-US" altLang="ko-KR" b="1" dirty="0">
                <a:solidFill>
                  <a:prstClr val="white"/>
                </a:solidFill>
              </a:rPr>
              <a:t>PBL </a:t>
            </a:r>
            <a:r>
              <a:rPr lang="ko-KR" altLang="en-US" b="1" dirty="0">
                <a:solidFill>
                  <a:prstClr val="white"/>
                </a:solidFill>
              </a:rPr>
              <a:t>수업 개요 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7EF52-15FA-4D6A-A832-E80A03D5B96B}"/>
              </a:ext>
            </a:extLst>
          </p:cNvPr>
          <p:cNvSpPr txBox="1"/>
          <p:nvPr/>
        </p:nvSpPr>
        <p:spPr>
          <a:xfrm>
            <a:off x="838200" y="5982811"/>
            <a:ext cx="102888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PBL  </a:t>
            </a:r>
            <a:r>
              <a:rPr lang="ko-KR" altLang="en-US" sz="2400" b="1" dirty="0"/>
              <a:t>수업절차  순서를 숙지   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6F7999-FEBC-4C16-932D-ED341F665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46" y="1347246"/>
            <a:ext cx="9554908" cy="4448796"/>
          </a:xfrm>
          <a:prstGeom prst="rect">
            <a:avLst/>
          </a:prstGeom>
        </p:spPr>
      </p:pic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CE2EB42A-4A14-4CB5-BF49-55C8098FEA7C}"/>
              </a:ext>
            </a:extLst>
          </p:cNvPr>
          <p:cNvSpPr/>
          <p:nvPr/>
        </p:nvSpPr>
        <p:spPr>
          <a:xfrm>
            <a:off x="5679347" y="4848837"/>
            <a:ext cx="536895" cy="5788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782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포트폴리오 제작 </a:t>
            </a:r>
            <a:r>
              <a:rPr lang="en-US" altLang="ko-KR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en-US" altLang="ko-KR" sz="2800" b="1" dirty="0">
                <a:solidFill>
                  <a:prstClr val="white"/>
                </a:solidFill>
              </a:rPr>
              <a:t>PBL </a:t>
            </a:r>
            <a:r>
              <a:rPr lang="ko-KR" altLang="en-US" sz="2800" b="1" dirty="0">
                <a:solidFill>
                  <a:prstClr val="white"/>
                </a:solidFill>
              </a:rPr>
              <a:t>수업개요</a:t>
            </a:r>
            <a:r>
              <a:rPr lang="en-US" altLang="ko-KR" sz="2800" b="1" dirty="0">
                <a:solidFill>
                  <a:prstClr val="white"/>
                </a:solidFill>
              </a:rPr>
              <a:t>,  </a:t>
            </a:r>
            <a:r>
              <a:rPr lang="ko-KR" altLang="en-US" sz="2800" b="1" dirty="0" err="1">
                <a:solidFill>
                  <a:prstClr val="white"/>
                </a:solidFill>
              </a:rPr>
              <a:t>인포그래픽</a:t>
            </a:r>
            <a:r>
              <a:rPr lang="ko-KR" altLang="en-US" sz="2800" b="1" dirty="0">
                <a:solidFill>
                  <a:prstClr val="white"/>
                </a:solidFill>
              </a:rPr>
              <a:t> 자소서 이력서 작성 </a:t>
            </a:r>
            <a:endParaRPr lang="en-US" altLang="ko-KR" sz="28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1</a:t>
            </a:r>
            <a:r>
              <a:rPr lang="ko-KR" altLang="en-US" b="1" dirty="0">
                <a:solidFill>
                  <a:prstClr val="white"/>
                </a:solidFill>
              </a:rPr>
              <a:t>주 </a:t>
            </a:r>
            <a:r>
              <a:rPr lang="en-US" altLang="ko-KR" b="1" dirty="0">
                <a:solidFill>
                  <a:prstClr val="white"/>
                </a:solidFill>
              </a:rPr>
              <a:t>2</a:t>
            </a:r>
            <a:r>
              <a:rPr lang="ko-KR" altLang="en-US" b="1" dirty="0">
                <a:solidFill>
                  <a:prstClr val="white"/>
                </a:solidFill>
              </a:rPr>
              <a:t>강   </a:t>
            </a:r>
            <a:r>
              <a:rPr lang="en-US" altLang="ko-KR" b="1" dirty="0">
                <a:solidFill>
                  <a:prstClr val="white"/>
                </a:solidFill>
              </a:rPr>
              <a:t>PBL </a:t>
            </a:r>
            <a:r>
              <a:rPr lang="ko-KR" altLang="en-US" b="1" dirty="0">
                <a:solidFill>
                  <a:prstClr val="white"/>
                </a:solidFill>
              </a:rPr>
              <a:t>수업 개요 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7EF52-15FA-4D6A-A832-E80A03D5B96B}"/>
              </a:ext>
            </a:extLst>
          </p:cNvPr>
          <p:cNvSpPr txBox="1"/>
          <p:nvPr/>
        </p:nvSpPr>
        <p:spPr>
          <a:xfrm>
            <a:off x="646991" y="1138992"/>
            <a:ext cx="4835223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문제 모듈</a:t>
            </a:r>
            <a:r>
              <a:rPr lang="en-US" altLang="ko-KR" sz="3600" b="1" dirty="0"/>
              <a:t>1  </a:t>
            </a:r>
          </a:p>
          <a:p>
            <a:endParaRPr lang="en-US" altLang="ko-KR" sz="3600" b="1" dirty="0"/>
          </a:p>
          <a:p>
            <a:r>
              <a:rPr lang="ko-KR" altLang="en-US" sz="2400" b="1" dirty="0"/>
              <a:t> 게임회사 서류전형통과용 </a:t>
            </a:r>
            <a:endParaRPr lang="en-US" altLang="ko-KR" sz="2400" b="1" dirty="0"/>
          </a:p>
          <a:p>
            <a:r>
              <a:rPr lang="en-US" altLang="ko-KR" sz="2400" b="1" dirty="0"/>
              <a:t> </a:t>
            </a:r>
            <a:r>
              <a:rPr lang="ko-KR" altLang="en-US" sz="2400" b="1" dirty="0"/>
              <a:t>포트폴리오 제작 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 </a:t>
            </a:r>
            <a:r>
              <a:rPr lang="ko-KR" altLang="en-US" sz="2400" b="1" dirty="0"/>
              <a:t>게임회사 면접전형통과용 </a:t>
            </a:r>
            <a:endParaRPr lang="en-US" altLang="ko-KR" sz="2400" b="1" dirty="0"/>
          </a:p>
          <a:p>
            <a:r>
              <a:rPr lang="en-US" altLang="ko-KR" sz="2400" b="1" dirty="0"/>
              <a:t> </a:t>
            </a:r>
            <a:r>
              <a:rPr lang="ko-KR" altLang="en-US" sz="2400" b="1" dirty="0" err="1"/>
              <a:t>프리젠테이션</a:t>
            </a:r>
            <a:r>
              <a:rPr lang="ko-KR" altLang="en-US" sz="2400" b="1" dirty="0"/>
              <a:t>  </a:t>
            </a:r>
            <a:endParaRPr lang="en-US" altLang="ko-KR" sz="2400" b="1" dirty="0"/>
          </a:p>
          <a:p>
            <a:endParaRPr lang="en-US" altLang="ko-KR" sz="2400" b="1" dirty="0"/>
          </a:p>
          <a:p>
            <a:pPr lvl="1"/>
            <a:r>
              <a:rPr lang="en-US" altLang="ko-KR" sz="2000" b="1" dirty="0"/>
              <a:t>1</a:t>
            </a:r>
            <a:r>
              <a:rPr lang="ko-KR" altLang="en-US" sz="2000" b="1" dirty="0"/>
              <a:t>회 유사게임 분석 및 발표 </a:t>
            </a:r>
            <a:r>
              <a:rPr lang="en-US" altLang="ko-KR" sz="2000" b="1" dirty="0"/>
              <a:t>	</a:t>
            </a:r>
          </a:p>
          <a:p>
            <a:pPr lvl="1"/>
            <a:r>
              <a:rPr lang="en-US" altLang="ko-KR" sz="2000" b="1" dirty="0"/>
              <a:t>2</a:t>
            </a:r>
            <a:r>
              <a:rPr lang="ko-KR" altLang="en-US" sz="2000" b="1" dirty="0"/>
              <a:t>회 게임 기획서 제작</a:t>
            </a:r>
            <a:r>
              <a:rPr lang="en-US" altLang="ko-KR" sz="2000" b="1" dirty="0"/>
              <a:t>1/2</a:t>
            </a:r>
            <a:r>
              <a:rPr lang="ko-KR" altLang="en-US" sz="2000" b="1" dirty="0"/>
              <a:t>  및 발표</a:t>
            </a:r>
            <a:endParaRPr lang="en-US" altLang="ko-KR" sz="2000" b="1" dirty="0"/>
          </a:p>
          <a:p>
            <a:pPr lvl="1"/>
            <a:r>
              <a:rPr lang="en-US" altLang="ko-KR" sz="2000" b="1" dirty="0"/>
              <a:t>3</a:t>
            </a:r>
            <a:r>
              <a:rPr lang="ko-KR" altLang="en-US" sz="2000" b="1" dirty="0"/>
              <a:t>회 게임 기획서 제작</a:t>
            </a:r>
            <a:r>
              <a:rPr lang="en-US" altLang="ko-KR" sz="2000" b="1" dirty="0"/>
              <a:t>2/2 </a:t>
            </a:r>
            <a:r>
              <a:rPr lang="ko-KR" altLang="en-US" sz="2000" b="1" dirty="0"/>
              <a:t> 및 발표</a:t>
            </a:r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lvl="1"/>
            <a:r>
              <a:rPr lang="en-US" altLang="ko-KR" b="1" dirty="0"/>
              <a:t>2</a:t>
            </a:r>
            <a:r>
              <a:rPr lang="en-US" altLang="ko-KR" b="1" baseline="30000" dirty="0"/>
              <a:t>nd</a:t>
            </a:r>
            <a:r>
              <a:rPr lang="ko-KR" altLang="en-US" b="1" dirty="0"/>
              <a:t> 이상 제출 성공해야 학점</a:t>
            </a:r>
            <a:r>
              <a:rPr lang="en-US" altLang="ko-KR" b="1" dirty="0"/>
              <a:t> </a:t>
            </a:r>
            <a:r>
              <a:rPr lang="ko-KR" altLang="en-US" b="1" dirty="0"/>
              <a:t>나감 </a:t>
            </a:r>
            <a:endParaRPr lang="en-US" altLang="ko-KR" b="1" dirty="0"/>
          </a:p>
          <a:p>
            <a:pPr lvl="1"/>
            <a:r>
              <a:rPr lang="en-US" altLang="ko-KR" b="1" dirty="0"/>
              <a:t>	</a:t>
            </a:r>
            <a:r>
              <a:rPr lang="ko-KR" altLang="en-US" b="1" dirty="0"/>
              <a:t>반려</a:t>
            </a:r>
            <a:r>
              <a:rPr lang="en-US" altLang="ko-KR" b="1" dirty="0"/>
              <a:t>(Reject) </a:t>
            </a:r>
            <a:r>
              <a:rPr lang="ko-KR" altLang="en-US" b="1" dirty="0"/>
              <a:t>있음 </a:t>
            </a:r>
            <a:endParaRPr lang="en-US" altLang="ko-KR" b="1" dirty="0"/>
          </a:p>
          <a:p>
            <a:pPr lvl="1"/>
            <a:r>
              <a:rPr lang="en-US" altLang="ko-KR" b="1" dirty="0"/>
              <a:t>     3</a:t>
            </a:r>
            <a:r>
              <a:rPr lang="ko-KR" altLang="en-US" b="1" dirty="0"/>
              <a:t>번 내도 </a:t>
            </a:r>
            <a:r>
              <a:rPr lang="en-US" altLang="ko-KR" b="1" dirty="0"/>
              <a:t>B</a:t>
            </a:r>
            <a:r>
              <a:rPr lang="ko-KR" altLang="en-US" b="1" dirty="0"/>
              <a:t>랭크</a:t>
            </a:r>
            <a:r>
              <a:rPr lang="en-US" altLang="ko-KR" b="1" dirty="0"/>
              <a:t>(30~50%)</a:t>
            </a:r>
            <a:r>
              <a:rPr lang="ko-KR" altLang="en-US" b="1" dirty="0"/>
              <a:t>가능</a:t>
            </a:r>
            <a:endParaRPr lang="en-US" altLang="ko-KR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54B082-0EE7-4A47-BE0C-8330CF911F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4"/>
          <a:stretch/>
        </p:blipFill>
        <p:spPr>
          <a:xfrm>
            <a:off x="6255040" y="1138992"/>
            <a:ext cx="5029902" cy="571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74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포트폴리오 제작 </a:t>
            </a:r>
            <a:r>
              <a:rPr lang="en-US" altLang="ko-KR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en-US" altLang="ko-KR" sz="2800" b="1" dirty="0">
                <a:solidFill>
                  <a:prstClr val="white"/>
                </a:solidFill>
              </a:rPr>
              <a:t>PBL </a:t>
            </a:r>
            <a:r>
              <a:rPr lang="ko-KR" altLang="en-US" sz="2800" b="1" dirty="0">
                <a:solidFill>
                  <a:prstClr val="white"/>
                </a:solidFill>
              </a:rPr>
              <a:t>수업개요</a:t>
            </a:r>
            <a:r>
              <a:rPr lang="en-US" altLang="ko-KR" sz="2800" b="1" dirty="0">
                <a:solidFill>
                  <a:prstClr val="white"/>
                </a:solidFill>
              </a:rPr>
              <a:t>,  </a:t>
            </a:r>
            <a:r>
              <a:rPr lang="ko-KR" altLang="en-US" sz="2800" b="1" dirty="0" err="1">
                <a:solidFill>
                  <a:prstClr val="white"/>
                </a:solidFill>
              </a:rPr>
              <a:t>인포그래픽</a:t>
            </a:r>
            <a:r>
              <a:rPr lang="ko-KR" altLang="en-US" sz="2800" b="1" dirty="0">
                <a:solidFill>
                  <a:prstClr val="white"/>
                </a:solidFill>
              </a:rPr>
              <a:t> 자소서 이력서 작성 </a:t>
            </a:r>
            <a:endParaRPr lang="en-US" altLang="ko-KR" sz="28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1</a:t>
            </a:r>
            <a:r>
              <a:rPr lang="ko-KR" altLang="en-US" b="1" dirty="0">
                <a:solidFill>
                  <a:prstClr val="white"/>
                </a:solidFill>
              </a:rPr>
              <a:t>주 </a:t>
            </a:r>
            <a:r>
              <a:rPr lang="en-US" altLang="ko-KR" b="1" dirty="0">
                <a:solidFill>
                  <a:prstClr val="white"/>
                </a:solidFill>
              </a:rPr>
              <a:t>2</a:t>
            </a:r>
            <a:r>
              <a:rPr lang="ko-KR" altLang="en-US" b="1" dirty="0">
                <a:solidFill>
                  <a:prstClr val="white"/>
                </a:solidFill>
              </a:rPr>
              <a:t>강   </a:t>
            </a:r>
            <a:r>
              <a:rPr lang="en-US" altLang="ko-KR" b="1" dirty="0">
                <a:solidFill>
                  <a:prstClr val="white"/>
                </a:solidFill>
              </a:rPr>
              <a:t>PBL </a:t>
            </a:r>
            <a:r>
              <a:rPr lang="ko-KR" altLang="en-US" b="1" dirty="0">
                <a:solidFill>
                  <a:prstClr val="white"/>
                </a:solidFill>
              </a:rPr>
              <a:t>수업 개요 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7EF52-15FA-4D6A-A832-E80A03D5B96B}"/>
              </a:ext>
            </a:extLst>
          </p:cNvPr>
          <p:cNvSpPr txBox="1"/>
          <p:nvPr/>
        </p:nvSpPr>
        <p:spPr>
          <a:xfrm>
            <a:off x="646991" y="1138992"/>
            <a:ext cx="4835223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문제 모듈</a:t>
            </a:r>
            <a:r>
              <a:rPr lang="en-US" altLang="ko-KR" sz="3600" b="1" dirty="0"/>
              <a:t>1 </a:t>
            </a:r>
          </a:p>
          <a:p>
            <a:endParaRPr lang="en-US" altLang="ko-KR" sz="3600" b="1" dirty="0"/>
          </a:p>
          <a:p>
            <a:r>
              <a:rPr lang="ko-KR" altLang="en-US" sz="2400" b="1" dirty="0"/>
              <a:t> 게임회사 서류전형통과용 </a:t>
            </a:r>
            <a:endParaRPr lang="en-US" altLang="ko-KR" sz="2400" b="1" dirty="0"/>
          </a:p>
          <a:p>
            <a:r>
              <a:rPr lang="en-US" altLang="ko-KR" sz="2400" b="1" dirty="0"/>
              <a:t> </a:t>
            </a:r>
            <a:r>
              <a:rPr lang="ko-KR" altLang="en-US" sz="2400" b="1" dirty="0"/>
              <a:t>과제제작 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 </a:t>
            </a:r>
            <a:r>
              <a:rPr lang="ko-KR" altLang="en-US" sz="2400" b="1" dirty="0"/>
              <a:t>게임회사 면접전형통과용 </a:t>
            </a:r>
            <a:endParaRPr lang="en-US" altLang="ko-KR" sz="2400" b="1" dirty="0"/>
          </a:p>
          <a:p>
            <a:r>
              <a:rPr lang="en-US" altLang="ko-KR" sz="2400" b="1" dirty="0"/>
              <a:t> </a:t>
            </a:r>
            <a:r>
              <a:rPr lang="ko-KR" altLang="en-US" sz="2400" b="1" dirty="0" err="1"/>
              <a:t>프리젠테이션</a:t>
            </a:r>
            <a:r>
              <a:rPr lang="ko-KR" altLang="en-US" sz="2400" b="1" dirty="0"/>
              <a:t>  </a:t>
            </a:r>
            <a:endParaRPr lang="en-US" altLang="ko-KR" sz="2400" b="1" dirty="0"/>
          </a:p>
          <a:p>
            <a:endParaRPr lang="en-US" altLang="ko-KR" sz="2400" b="1" dirty="0"/>
          </a:p>
          <a:p>
            <a:pPr lvl="1"/>
            <a:r>
              <a:rPr lang="en-US" altLang="ko-KR" sz="2000" b="1" dirty="0"/>
              <a:t>1</a:t>
            </a:r>
            <a:r>
              <a:rPr lang="ko-KR" altLang="en-US" sz="2000" b="1" dirty="0"/>
              <a:t>회 과제게임 분석 및 발표 </a:t>
            </a:r>
            <a:r>
              <a:rPr lang="en-US" altLang="ko-KR" sz="2000" b="1" dirty="0"/>
              <a:t>	</a:t>
            </a:r>
          </a:p>
          <a:p>
            <a:pPr lvl="1"/>
            <a:r>
              <a:rPr lang="en-US" altLang="ko-KR" sz="2000" b="1" dirty="0"/>
              <a:t>2</a:t>
            </a:r>
            <a:r>
              <a:rPr lang="ko-KR" altLang="en-US" sz="2000" b="1" dirty="0"/>
              <a:t>회 게임 과제 제작</a:t>
            </a:r>
            <a:r>
              <a:rPr lang="en-US" altLang="ko-KR" sz="2000" b="1" dirty="0"/>
              <a:t>1/2</a:t>
            </a:r>
            <a:r>
              <a:rPr lang="ko-KR" altLang="en-US" sz="2000" b="1" dirty="0"/>
              <a:t>  및 발표</a:t>
            </a:r>
            <a:endParaRPr lang="en-US" altLang="ko-KR" sz="2000" b="1" dirty="0"/>
          </a:p>
          <a:p>
            <a:pPr lvl="1"/>
            <a:r>
              <a:rPr lang="en-US" altLang="ko-KR" sz="2000" b="1" dirty="0"/>
              <a:t>3</a:t>
            </a:r>
            <a:r>
              <a:rPr lang="ko-KR" altLang="en-US" sz="2000" b="1" dirty="0"/>
              <a:t>회 게임 과제 제작</a:t>
            </a:r>
            <a:r>
              <a:rPr lang="en-US" altLang="ko-KR" sz="2000" b="1" dirty="0"/>
              <a:t>2/2 </a:t>
            </a:r>
            <a:r>
              <a:rPr lang="ko-KR" altLang="en-US" sz="2000" b="1" dirty="0"/>
              <a:t> 및 발표</a:t>
            </a:r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lvl="1"/>
            <a:r>
              <a:rPr lang="en-US" altLang="ko-KR" b="1" dirty="0"/>
              <a:t>2</a:t>
            </a:r>
            <a:r>
              <a:rPr lang="en-US" altLang="ko-KR" b="1" baseline="30000" dirty="0"/>
              <a:t>nd</a:t>
            </a:r>
            <a:r>
              <a:rPr lang="ko-KR" altLang="en-US" b="1" dirty="0"/>
              <a:t> 이상 제출 성공해야 학점</a:t>
            </a:r>
            <a:r>
              <a:rPr lang="en-US" altLang="ko-KR" b="1" dirty="0"/>
              <a:t> </a:t>
            </a:r>
            <a:r>
              <a:rPr lang="ko-KR" altLang="en-US" b="1" dirty="0"/>
              <a:t>나감 </a:t>
            </a:r>
            <a:endParaRPr lang="en-US" altLang="ko-KR" b="1" dirty="0"/>
          </a:p>
          <a:p>
            <a:pPr lvl="1"/>
            <a:r>
              <a:rPr lang="en-US" altLang="ko-KR" b="1" dirty="0"/>
              <a:t>	</a:t>
            </a:r>
            <a:r>
              <a:rPr lang="ko-KR" altLang="en-US" b="1" dirty="0"/>
              <a:t>반려</a:t>
            </a:r>
            <a:r>
              <a:rPr lang="en-US" altLang="ko-KR" b="1" dirty="0"/>
              <a:t>(Reject) </a:t>
            </a:r>
            <a:r>
              <a:rPr lang="ko-KR" altLang="en-US" b="1" dirty="0"/>
              <a:t>있음 </a:t>
            </a:r>
            <a:endParaRPr lang="en-US" altLang="ko-KR" b="1" dirty="0"/>
          </a:p>
          <a:p>
            <a:pPr lvl="1"/>
            <a:r>
              <a:rPr lang="en-US" altLang="ko-KR" b="1" dirty="0"/>
              <a:t>     3</a:t>
            </a:r>
            <a:r>
              <a:rPr lang="ko-KR" altLang="en-US" b="1" dirty="0"/>
              <a:t>번 내도 </a:t>
            </a:r>
            <a:r>
              <a:rPr lang="en-US" altLang="ko-KR" b="1" dirty="0"/>
              <a:t>B</a:t>
            </a:r>
            <a:r>
              <a:rPr lang="ko-KR" altLang="en-US" b="1" dirty="0"/>
              <a:t>랭크</a:t>
            </a:r>
            <a:r>
              <a:rPr lang="en-US" altLang="ko-KR" b="1" dirty="0"/>
              <a:t>(30~50%) </a:t>
            </a:r>
            <a:r>
              <a:rPr lang="ko-KR" altLang="en-US" b="1" dirty="0"/>
              <a:t>가능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8A1AAE-D7B2-40D9-81D2-A9BFD68DC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4"/>
          <a:stretch/>
        </p:blipFill>
        <p:spPr>
          <a:xfrm>
            <a:off x="6256869" y="1138992"/>
            <a:ext cx="5058481" cy="571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90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포트폴리오 제작 </a:t>
            </a:r>
            <a:r>
              <a:rPr lang="en-US" altLang="ko-KR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en-US" altLang="ko-KR" sz="2800" b="1" dirty="0">
                <a:solidFill>
                  <a:prstClr val="white"/>
                </a:solidFill>
              </a:rPr>
              <a:t>PBL </a:t>
            </a:r>
            <a:r>
              <a:rPr lang="ko-KR" altLang="en-US" sz="2800" b="1" dirty="0">
                <a:solidFill>
                  <a:prstClr val="white"/>
                </a:solidFill>
              </a:rPr>
              <a:t>수업개요</a:t>
            </a:r>
            <a:r>
              <a:rPr lang="en-US" altLang="ko-KR" sz="2800" b="1" dirty="0">
                <a:solidFill>
                  <a:prstClr val="white"/>
                </a:solidFill>
              </a:rPr>
              <a:t>,  </a:t>
            </a:r>
            <a:r>
              <a:rPr lang="ko-KR" altLang="en-US" sz="2800" b="1" dirty="0" err="1">
                <a:solidFill>
                  <a:prstClr val="white"/>
                </a:solidFill>
              </a:rPr>
              <a:t>인포그래픽</a:t>
            </a:r>
            <a:r>
              <a:rPr lang="ko-KR" altLang="en-US" sz="2800" b="1" dirty="0">
                <a:solidFill>
                  <a:prstClr val="white"/>
                </a:solidFill>
              </a:rPr>
              <a:t> 자소서 이력서 작성 </a:t>
            </a:r>
            <a:endParaRPr lang="en-US" altLang="ko-KR" sz="28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2800" dirty="0">
                <a:solidFill>
                  <a:prstClr val="white"/>
                </a:solidFill>
              </a:rPr>
              <a:t> </a:t>
            </a:r>
            <a:r>
              <a:rPr lang="en-US" altLang="ko-KR" sz="2800" b="1" dirty="0">
                <a:solidFill>
                  <a:prstClr val="white"/>
                </a:solidFill>
              </a:rPr>
              <a:t>1</a:t>
            </a:r>
            <a:r>
              <a:rPr lang="ko-KR" altLang="en-US" sz="2800" b="1" dirty="0">
                <a:solidFill>
                  <a:prstClr val="white"/>
                </a:solidFill>
              </a:rPr>
              <a:t>주 </a:t>
            </a:r>
            <a:r>
              <a:rPr lang="en-US" altLang="ko-KR" sz="2800" b="1" dirty="0">
                <a:solidFill>
                  <a:prstClr val="white"/>
                </a:solidFill>
              </a:rPr>
              <a:t>2</a:t>
            </a:r>
            <a:r>
              <a:rPr lang="ko-KR" altLang="en-US" sz="2800" b="1" dirty="0">
                <a:solidFill>
                  <a:prstClr val="white"/>
                </a:solidFill>
              </a:rPr>
              <a:t>강   </a:t>
            </a:r>
            <a:r>
              <a:rPr lang="ko-KR" altLang="en-US" sz="2800" b="1" dirty="0" err="1">
                <a:solidFill>
                  <a:prstClr val="white"/>
                </a:solidFill>
              </a:rPr>
              <a:t>인포그래픽</a:t>
            </a:r>
            <a:r>
              <a:rPr lang="en-US" altLang="ko-KR" sz="2800" b="1" dirty="0">
                <a:solidFill>
                  <a:prstClr val="white"/>
                </a:solidFill>
              </a:rPr>
              <a:t>,</a:t>
            </a:r>
            <a:r>
              <a:rPr lang="ko-KR" altLang="en-US" sz="2800" b="1" dirty="0">
                <a:solidFill>
                  <a:prstClr val="white"/>
                </a:solidFill>
              </a:rPr>
              <a:t>  자소서 이력서 </a:t>
            </a:r>
            <a:endParaRPr lang="en-US" altLang="ko-KR" sz="2800" dirty="0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64420" y="5633662"/>
            <a:ext cx="8631043" cy="888541"/>
          </a:xfrm>
          <a:prstGeom prst="rect">
            <a:avLst/>
          </a:prstGeom>
          <a:solidFill>
            <a:schemeClr val="bg1"/>
          </a:solidFill>
          <a:ln w="9525">
            <a:solidFill>
              <a:srgbClr val="11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주차 과제는 학업계획서와  게임제안서임  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학업계획서 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주차 별  또는  필수 기획요소 별 작성 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게임제안서 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게임기획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형식으로  간단한 게임소개 위주로 작성 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43891" y="5621362"/>
            <a:ext cx="1120529" cy="888541"/>
          </a:xfrm>
          <a:prstGeom prst="rect">
            <a:avLst/>
          </a:prstGeom>
          <a:solidFill>
            <a:srgbClr val="118B4E"/>
          </a:solidFill>
          <a:ln w="9525">
            <a:solidFill>
              <a:srgbClr val="39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Comment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63736" y="1315844"/>
            <a:ext cx="564251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주차 과제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자신의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인포그래픽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제작  후 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이클레스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업로드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반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반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모두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 화요일까지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구글에서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인포그래픽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이미지 검색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전년도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인포그래픽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예시  보충설명 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채용 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요구 서류가 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프리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포맷인 경우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개별 양식이 있더라도  파일첨부 하는 경우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몇 년 지나고 보면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예언서가 되어 있음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재활용 가능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891" y="1315844"/>
            <a:ext cx="3112829" cy="415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8177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포트폴리오 제작 </a:t>
            </a:r>
            <a:r>
              <a:rPr lang="en-US" altLang="ko-KR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en-US" altLang="ko-KR" sz="2800" b="1" dirty="0">
                <a:solidFill>
                  <a:prstClr val="white"/>
                </a:solidFill>
              </a:rPr>
              <a:t>PBL </a:t>
            </a:r>
            <a:r>
              <a:rPr lang="ko-KR" altLang="en-US" sz="2800" b="1" dirty="0">
                <a:solidFill>
                  <a:prstClr val="white"/>
                </a:solidFill>
              </a:rPr>
              <a:t>수업개요</a:t>
            </a:r>
            <a:r>
              <a:rPr lang="en-US" altLang="ko-KR" sz="2800" b="1" dirty="0">
                <a:solidFill>
                  <a:prstClr val="white"/>
                </a:solidFill>
              </a:rPr>
              <a:t>,  </a:t>
            </a:r>
            <a:r>
              <a:rPr lang="ko-KR" altLang="en-US" sz="2800" b="1" dirty="0" err="1">
                <a:solidFill>
                  <a:prstClr val="white"/>
                </a:solidFill>
              </a:rPr>
              <a:t>인포그래픽</a:t>
            </a:r>
            <a:r>
              <a:rPr lang="ko-KR" altLang="en-US" sz="2800" b="1" dirty="0">
                <a:solidFill>
                  <a:prstClr val="white"/>
                </a:solidFill>
              </a:rPr>
              <a:t> 자소서 이력서 작성 </a:t>
            </a:r>
            <a:endParaRPr lang="en-US" altLang="ko-KR" sz="28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1</a:t>
            </a:r>
            <a:r>
              <a:rPr lang="ko-KR" altLang="en-US" b="1" dirty="0">
                <a:solidFill>
                  <a:prstClr val="white"/>
                </a:solidFill>
              </a:rPr>
              <a:t>주 </a:t>
            </a:r>
            <a:r>
              <a:rPr lang="en-US" altLang="ko-KR" b="1" dirty="0">
                <a:solidFill>
                  <a:prstClr val="white"/>
                </a:solidFill>
              </a:rPr>
              <a:t>2</a:t>
            </a:r>
            <a:r>
              <a:rPr lang="ko-KR" altLang="en-US" b="1" dirty="0">
                <a:solidFill>
                  <a:prstClr val="white"/>
                </a:solidFill>
              </a:rPr>
              <a:t>강   </a:t>
            </a:r>
            <a:r>
              <a:rPr lang="ko-KR" altLang="en-US" b="1" dirty="0" err="1">
                <a:solidFill>
                  <a:prstClr val="white"/>
                </a:solidFill>
              </a:rPr>
              <a:t>인포그래픽</a:t>
            </a:r>
            <a:r>
              <a:rPr lang="en-US" altLang="ko-KR" b="1" dirty="0">
                <a:solidFill>
                  <a:prstClr val="white"/>
                </a:solidFill>
              </a:rPr>
              <a:t>,</a:t>
            </a:r>
            <a:r>
              <a:rPr lang="ko-KR" altLang="en-US" b="1" dirty="0">
                <a:solidFill>
                  <a:prstClr val="white"/>
                </a:solidFill>
              </a:rPr>
              <a:t>  자소서 이력서 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7EF52-15FA-4D6A-A832-E80A03D5B96B}"/>
              </a:ext>
            </a:extLst>
          </p:cNvPr>
          <p:cNvSpPr txBox="1"/>
          <p:nvPr/>
        </p:nvSpPr>
        <p:spPr>
          <a:xfrm>
            <a:off x="1064956" y="1328754"/>
            <a:ext cx="102888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인포그래픽의</a:t>
            </a:r>
            <a:r>
              <a:rPr lang="ko-KR" altLang="en-US" sz="2400" b="1" dirty="0"/>
              <a:t> 효능 </a:t>
            </a:r>
            <a:endParaRPr lang="en-US" altLang="ko-KR" sz="2400" b="1" dirty="0"/>
          </a:p>
          <a:p>
            <a:r>
              <a:rPr lang="en-US" altLang="ko-KR" sz="2400" b="1" dirty="0"/>
              <a:t> </a:t>
            </a:r>
          </a:p>
          <a:p>
            <a:r>
              <a:rPr lang="ko-KR" altLang="en-US" sz="2000" b="1" dirty="0"/>
              <a:t> </a:t>
            </a:r>
            <a:r>
              <a:rPr lang="en-US" altLang="ko-KR" sz="2000" b="1" dirty="0"/>
              <a:t>	3N </a:t>
            </a:r>
            <a:r>
              <a:rPr lang="ko-KR" altLang="en-US" sz="2000" b="1" dirty="0"/>
              <a:t>같은 대기업 게임회사의 경우  </a:t>
            </a:r>
            <a:endParaRPr lang="en-US" altLang="ko-KR" sz="2000" b="1" dirty="0"/>
          </a:p>
          <a:p>
            <a:r>
              <a:rPr lang="en-US" altLang="ko-KR" sz="2000" b="1" dirty="0"/>
              <a:t>          		</a:t>
            </a:r>
            <a:r>
              <a:rPr lang="ko-KR" altLang="en-US" sz="2000" b="1" dirty="0"/>
              <a:t>홈페이지에 직접 </a:t>
            </a:r>
            <a:r>
              <a:rPr lang="ko-KR" altLang="en-US" sz="2000" b="1" dirty="0" err="1"/>
              <a:t>복붙하는</a:t>
            </a:r>
            <a:r>
              <a:rPr lang="ko-KR" altLang="en-US" sz="2000" b="1" dirty="0"/>
              <a:t> 양식</a:t>
            </a:r>
            <a:r>
              <a:rPr lang="en-US" altLang="ko-KR" sz="2000" b="1" dirty="0"/>
              <a:t>-</a:t>
            </a:r>
            <a:r>
              <a:rPr lang="ko-KR" altLang="en-US" sz="2000" b="1" dirty="0"/>
              <a:t>별도 첨부 파일 제출 메뉴에 제출 </a:t>
            </a:r>
            <a:endParaRPr lang="en-US" altLang="ko-KR" sz="2000" b="1" dirty="0"/>
          </a:p>
          <a:p>
            <a:r>
              <a:rPr lang="en-US" altLang="ko-KR" sz="2000" b="1" dirty="0"/>
              <a:t>		</a:t>
            </a:r>
            <a:r>
              <a:rPr lang="ko-KR" altLang="en-US" sz="2000" b="1" dirty="0"/>
              <a:t>공채기간 첫 날 제출자 </a:t>
            </a:r>
            <a:r>
              <a:rPr lang="en-US" altLang="ko-KR" sz="2000" b="1" dirty="0"/>
              <a:t>1% </a:t>
            </a:r>
            <a:r>
              <a:rPr lang="ko-KR" altLang="en-US" sz="2000" b="1" dirty="0"/>
              <a:t>내외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이때 제출하면 </a:t>
            </a:r>
            <a:r>
              <a:rPr lang="ko-KR" altLang="en-US" sz="2000" b="1" dirty="0" err="1"/>
              <a:t>인포그래픽까지</a:t>
            </a:r>
            <a:r>
              <a:rPr lang="ko-KR" altLang="en-US" sz="2000" b="1" dirty="0"/>
              <a:t> 읽어 줌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	</a:t>
            </a:r>
            <a:r>
              <a:rPr lang="ko-KR" altLang="en-US" sz="2000" b="1" dirty="0"/>
              <a:t>중소 게임 회사의 경우  </a:t>
            </a:r>
            <a:endParaRPr lang="en-US" altLang="ko-KR" sz="2000" b="1" dirty="0"/>
          </a:p>
          <a:p>
            <a:r>
              <a:rPr lang="en-US" altLang="ko-KR" sz="2000" b="1" dirty="0"/>
              <a:t>		</a:t>
            </a:r>
            <a:r>
              <a:rPr lang="ko-KR" altLang="en-US" sz="2000" b="1" dirty="0"/>
              <a:t>메일로 이력서 </a:t>
            </a:r>
            <a:r>
              <a:rPr lang="ko-KR" altLang="en-US" sz="2000" b="1" dirty="0" err="1"/>
              <a:t>포폴</a:t>
            </a:r>
            <a:r>
              <a:rPr lang="ko-KR" altLang="en-US" sz="2000" b="1" dirty="0"/>
              <a:t> 제출하는 형식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역시 첨부 파일로 제출 </a:t>
            </a:r>
            <a:endParaRPr lang="en-US" altLang="ko-KR" sz="2000" b="1" dirty="0"/>
          </a:p>
          <a:p>
            <a:r>
              <a:rPr lang="en-US" altLang="ko-KR" sz="2000" b="1" dirty="0"/>
              <a:t>		</a:t>
            </a:r>
            <a:r>
              <a:rPr lang="ko-KR" altLang="en-US" sz="2000" b="1" dirty="0"/>
              <a:t>요구하지 않아도 제출하면  읽어 줌</a:t>
            </a:r>
            <a:r>
              <a:rPr lang="en-US" altLang="ko-KR" sz="2000" b="1" dirty="0"/>
              <a:t> </a:t>
            </a:r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pPr algn="ctr"/>
            <a:r>
              <a:rPr lang="ko-KR" altLang="en-US" sz="2400" b="1" dirty="0"/>
              <a:t>낯선 사람에게 조금 더 친근하게 다가가 내가 누구인지 알릴 수 있는 수단</a:t>
            </a:r>
            <a:r>
              <a:rPr lang="en-US" altLang="ko-KR" sz="2400" b="1" dirty="0"/>
              <a:t>. </a:t>
            </a:r>
          </a:p>
          <a:p>
            <a:r>
              <a:rPr lang="ko-KR" altLang="en-US" sz="2000" b="1" dirty="0"/>
              <a:t>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48606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포트폴리오 제작 </a:t>
            </a:r>
            <a:r>
              <a:rPr lang="en-US" altLang="ko-KR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en-US" altLang="ko-KR" sz="2800" b="1" dirty="0">
                <a:solidFill>
                  <a:prstClr val="white"/>
                </a:solidFill>
              </a:rPr>
              <a:t>PBL </a:t>
            </a:r>
            <a:r>
              <a:rPr lang="ko-KR" altLang="en-US" sz="2800" b="1" dirty="0">
                <a:solidFill>
                  <a:prstClr val="white"/>
                </a:solidFill>
              </a:rPr>
              <a:t>수업개요</a:t>
            </a:r>
            <a:r>
              <a:rPr lang="en-US" altLang="ko-KR" sz="2800" b="1" dirty="0">
                <a:solidFill>
                  <a:prstClr val="white"/>
                </a:solidFill>
              </a:rPr>
              <a:t>,  </a:t>
            </a:r>
            <a:r>
              <a:rPr lang="ko-KR" altLang="en-US" sz="2800" b="1" dirty="0" err="1">
                <a:solidFill>
                  <a:prstClr val="white"/>
                </a:solidFill>
              </a:rPr>
              <a:t>인포그래픽</a:t>
            </a:r>
            <a:r>
              <a:rPr lang="ko-KR" altLang="en-US" sz="2800" b="1" dirty="0">
                <a:solidFill>
                  <a:prstClr val="white"/>
                </a:solidFill>
              </a:rPr>
              <a:t> 자소서 이력서 작성 </a:t>
            </a:r>
            <a:endParaRPr lang="en-US" altLang="ko-KR" sz="28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1</a:t>
            </a:r>
            <a:r>
              <a:rPr lang="ko-KR" altLang="en-US" b="1" dirty="0">
                <a:solidFill>
                  <a:prstClr val="white"/>
                </a:solidFill>
              </a:rPr>
              <a:t>주 </a:t>
            </a:r>
            <a:r>
              <a:rPr lang="en-US" altLang="ko-KR" b="1" dirty="0">
                <a:solidFill>
                  <a:prstClr val="white"/>
                </a:solidFill>
              </a:rPr>
              <a:t>2</a:t>
            </a:r>
            <a:r>
              <a:rPr lang="ko-KR" altLang="en-US" b="1" dirty="0">
                <a:solidFill>
                  <a:prstClr val="white"/>
                </a:solidFill>
              </a:rPr>
              <a:t>강   </a:t>
            </a:r>
            <a:r>
              <a:rPr lang="ko-KR" altLang="en-US" b="1" dirty="0" err="1">
                <a:solidFill>
                  <a:prstClr val="white"/>
                </a:solidFill>
              </a:rPr>
              <a:t>인포그래픽</a:t>
            </a:r>
            <a:r>
              <a:rPr lang="en-US" altLang="ko-KR" b="1" dirty="0">
                <a:solidFill>
                  <a:prstClr val="white"/>
                </a:solidFill>
              </a:rPr>
              <a:t>,</a:t>
            </a:r>
            <a:r>
              <a:rPr lang="ko-KR" altLang="en-US" b="1" dirty="0">
                <a:solidFill>
                  <a:prstClr val="white"/>
                </a:solidFill>
              </a:rPr>
              <a:t>  자소서 이력서 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7EF52-15FA-4D6A-A832-E80A03D5B96B}"/>
              </a:ext>
            </a:extLst>
          </p:cNvPr>
          <p:cNvSpPr txBox="1"/>
          <p:nvPr/>
        </p:nvSpPr>
        <p:spPr>
          <a:xfrm>
            <a:off x="1064956" y="1328754"/>
            <a:ext cx="1028884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자소서 이력서 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	Chat GPT</a:t>
            </a:r>
            <a:r>
              <a:rPr lang="ko-KR" altLang="en-US" sz="2400" b="1" dirty="0"/>
              <a:t>로  자소서 이력서 쓰기</a:t>
            </a:r>
            <a:endParaRPr lang="en-US" altLang="ko-KR" sz="2400" b="1" dirty="0"/>
          </a:p>
          <a:p>
            <a:r>
              <a:rPr lang="en-US" altLang="ko-KR" sz="2400" b="1" dirty="0"/>
              <a:t>		</a:t>
            </a:r>
            <a:r>
              <a:rPr lang="ko-KR" altLang="en-US" sz="2000" b="1" dirty="0"/>
              <a:t>이게 된다</a:t>
            </a:r>
            <a:r>
              <a:rPr lang="en-US" altLang="ko-KR" sz="2000" b="1" dirty="0"/>
              <a:t>…  </a:t>
            </a:r>
            <a:r>
              <a:rPr lang="ko-KR" altLang="en-US" sz="2000" b="1" dirty="0"/>
              <a:t>생각보다 만족스럽다</a:t>
            </a:r>
            <a:r>
              <a:rPr lang="en-US" altLang="ko-KR" sz="2000" b="1" dirty="0"/>
              <a:t>.  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	</a:t>
            </a:r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  <a:r>
              <a:rPr lang="ko-KR" altLang="en-US" sz="2400" b="1" dirty="0">
                <a:solidFill>
                  <a:srgbClr val="FF0000"/>
                </a:solidFill>
              </a:rPr>
              <a:t>학년은 </a:t>
            </a:r>
            <a:r>
              <a:rPr lang="ko-KR" altLang="en-US" sz="2400" b="1" dirty="0" err="1">
                <a:solidFill>
                  <a:srgbClr val="FF0000"/>
                </a:solidFill>
              </a:rPr>
              <a:t>찐으로</a:t>
            </a:r>
            <a:r>
              <a:rPr lang="ko-KR" altLang="en-US" sz="2400" b="1" dirty="0">
                <a:solidFill>
                  <a:srgbClr val="FF0000"/>
                </a:solidFill>
              </a:rPr>
              <a:t> 한 번 </a:t>
            </a:r>
            <a:r>
              <a:rPr lang="ko-KR" altLang="en-US" sz="2400" b="1" dirty="0" err="1">
                <a:solidFill>
                  <a:srgbClr val="FF0000"/>
                </a:solidFill>
              </a:rPr>
              <a:t>써보기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400" b="1" dirty="0"/>
              <a:t>		</a:t>
            </a:r>
            <a:r>
              <a:rPr lang="ko-KR" altLang="en-US" sz="2000" b="1" dirty="0"/>
              <a:t>나중에 닥쳐서 쓰려면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주 날아간다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r>
              <a:rPr lang="en-US" altLang="ko-KR" sz="2400" b="1" dirty="0"/>
              <a:t>		</a:t>
            </a:r>
          </a:p>
          <a:p>
            <a:r>
              <a:rPr lang="en-US" altLang="ko-KR" sz="2400" b="1" dirty="0"/>
              <a:t>        </a:t>
            </a:r>
            <a:r>
              <a:rPr lang="ko-KR" altLang="en-US" sz="2400" b="1" dirty="0"/>
              <a:t>배점 </a:t>
            </a:r>
            <a:r>
              <a:rPr lang="en-US" altLang="ko-KR" sz="2400" b="1" dirty="0"/>
              <a:t>0</a:t>
            </a:r>
            <a:r>
              <a:rPr lang="ko-KR" altLang="en-US" sz="2400" b="1" dirty="0"/>
              <a:t>점 </a:t>
            </a:r>
            <a:endParaRPr lang="en-US" altLang="ko-KR" sz="2400" b="1" dirty="0"/>
          </a:p>
          <a:p>
            <a:r>
              <a:rPr lang="en-US" altLang="ko-KR" sz="2400" b="1" dirty="0"/>
              <a:t>		</a:t>
            </a:r>
            <a:r>
              <a:rPr lang="en-US" altLang="ko-KR" sz="2000" b="1" dirty="0"/>
              <a:t>3N</a:t>
            </a:r>
            <a:r>
              <a:rPr lang="ko-KR" altLang="en-US" sz="2000" b="1" dirty="0"/>
              <a:t>의 경우 자동 맞춤법 검사 옵션으로 몇 회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이상 틀리면 자동 탈락 가능</a:t>
            </a:r>
            <a:endParaRPr lang="en-US" altLang="ko-KR" sz="2000" b="1" dirty="0"/>
          </a:p>
          <a:p>
            <a:r>
              <a:rPr lang="en-US" altLang="ko-KR" sz="2000" b="1" dirty="0"/>
              <a:t>		AI</a:t>
            </a:r>
            <a:r>
              <a:rPr lang="ko-KR" altLang="en-US" sz="2000" b="1" dirty="0"/>
              <a:t>로 쓴 자소서 찾아내는 </a:t>
            </a:r>
            <a:r>
              <a:rPr lang="en-US" altLang="ko-KR" sz="2000" b="1" dirty="0"/>
              <a:t>AI</a:t>
            </a:r>
            <a:r>
              <a:rPr lang="ko-KR" altLang="en-US" sz="2000" b="1" dirty="0"/>
              <a:t>도 </a:t>
            </a:r>
            <a:r>
              <a:rPr lang="ko-KR" altLang="en-US" sz="2000" b="1" dirty="0" err="1"/>
              <a:t>있다심</a:t>
            </a:r>
            <a:r>
              <a:rPr lang="en-US" altLang="ko-KR" sz="2000" b="1" dirty="0"/>
              <a:t> </a:t>
            </a:r>
          </a:p>
          <a:p>
            <a:r>
              <a:rPr lang="ko-KR" altLang="en-US" sz="2400" b="1" dirty="0"/>
              <a:t> </a:t>
            </a:r>
            <a:endParaRPr lang="en-US" altLang="ko-KR" sz="2400" b="1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96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9998602-A39B-4739-9D8B-9A59E3A4F1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023"/>
          <a:stretch/>
        </p:blipFill>
        <p:spPr>
          <a:xfrm>
            <a:off x="960443" y="1106790"/>
            <a:ext cx="10011343" cy="575121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포트폴리오 제작 </a:t>
            </a:r>
            <a:r>
              <a:rPr lang="en-US" altLang="ko-KR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800" b="1" dirty="0">
                <a:solidFill>
                  <a:prstClr val="white"/>
                </a:solidFill>
              </a:rPr>
              <a:t>출석부</a:t>
            </a:r>
            <a:r>
              <a:rPr lang="en-US" altLang="ko-KR" sz="2800" b="1" dirty="0">
                <a:solidFill>
                  <a:prstClr val="white"/>
                </a:solidFill>
              </a:rPr>
              <a:t>, PBL </a:t>
            </a:r>
            <a:r>
              <a:rPr lang="ko-KR" altLang="en-US" sz="2800" b="1" dirty="0">
                <a:solidFill>
                  <a:prstClr val="white"/>
                </a:solidFill>
              </a:rPr>
              <a:t>이란</a:t>
            </a:r>
            <a:r>
              <a:rPr lang="en-US" altLang="ko-KR" sz="2800" b="1" dirty="0">
                <a:solidFill>
                  <a:prstClr val="white"/>
                </a:solidFill>
              </a:rPr>
              <a:t>, </a:t>
            </a:r>
            <a:r>
              <a:rPr lang="ko-KR" altLang="en-US" sz="2800" b="1" dirty="0">
                <a:solidFill>
                  <a:prstClr val="white"/>
                </a:solidFill>
              </a:rPr>
              <a:t>설문</a:t>
            </a:r>
            <a:r>
              <a:rPr lang="en-US" altLang="ko-KR" sz="2800" b="1" dirty="0">
                <a:solidFill>
                  <a:prstClr val="white"/>
                </a:solidFill>
              </a:rPr>
              <a:t>, </a:t>
            </a:r>
            <a:r>
              <a:rPr lang="ko-KR" altLang="en-US" sz="2800" b="1" dirty="0">
                <a:solidFill>
                  <a:prstClr val="white"/>
                </a:solidFill>
              </a:rPr>
              <a:t>간단 강의계획서</a:t>
            </a:r>
            <a:endParaRPr lang="en-US" altLang="ko-KR" sz="28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1</a:t>
            </a:r>
            <a:r>
              <a:rPr lang="ko-KR" altLang="en-US" b="1" dirty="0">
                <a:solidFill>
                  <a:prstClr val="white"/>
                </a:solidFill>
              </a:rPr>
              <a:t>주 </a:t>
            </a:r>
            <a:r>
              <a:rPr lang="en-US" altLang="ko-KR" b="1" dirty="0">
                <a:solidFill>
                  <a:prstClr val="white"/>
                </a:solidFill>
              </a:rPr>
              <a:t>1</a:t>
            </a:r>
            <a:r>
              <a:rPr lang="ko-KR" altLang="en-US" b="1" dirty="0">
                <a:solidFill>
                  <a:prstClr val="white"/>
                </a:solidFill>
              </a:rPr>
              <a:t>강  출석부 </a:t>
            </a:r>
            <a:r>
              <a:rPr lang="en-US" altLang="ko-KR" b="1" dirty="0">
                <a:solidFill>
                  <a:prstClr val="white"/>
                </a:solidFill>
              </a:rPr>
              <a:t>– E-class </a:t>
            </a:r>
            <a:r>
              <a:rPr lang="ko-KR" altLang="en-US" b="1" dirty="0">
                <a:solidFill>
                  <a:prstClr val="white"/>
                </a:solidFill>
              </a:rPr>
              <a:t>출석부</a:t>
            </a:r>
            <a:r>
              <a:rPr lang="en-US" altLang="ko-KR" b="1" dirty="0">
                <a:solidFill>
                  <a:prstClr val="white"/>
                </a:solidFill>
              </a:rPr>
              <a:t>, </a:t>
            </a:r>
            <a:r>
              <a:rPr lang="ko-KR" altLang="en-US" b="1" dirty="0" err="1">
                <a:solidFill>
                  <a:prstClr val="white"/>
                </a:solidFill>
              </a:rPr>
              <a:t>전자출결</a:t>
            </a:r>
            <a:r>
              <a:rPr lang="ko-KR" altLang="en-US" b="1" dirty="0">
                <a:solidFill>
                  <a:prstClr val="white"/>
                </a:solidFill>
              </a:rPr>
              <a:t> 간단 확인 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2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포트폴리오 제작 </a:t>
            </a:r>
            <a:r>
              <a:rPr lang="en-US" altLang="ko-KR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800" b="1" dirty="0">
                <a:solidFill>
                  <a:prstClr val="white"/>
                </a:solidFill>
              </a:rPr>
              <a:t>출석부</a:t>
            </a:r>
            <a:r>
              <a:rPr lang="en-US" altLang="ko-KR" sz="2800" b="1" dirty="0">
                <a:solidFill>
                  <a:prstClr val="white"/>
                </a:solidFill>
              </a:rPr>
              <a:t>, PBL </a:t>
            </a:r>
            <a:r>
              <a:rPr lang="ko-KR" altLang="en-US" sz="2800" b="1" dirty="0">
                <a:solidFill>
                  <a:prstClr val="white"/>
                </a:solidFill>
              </a:rPr>
              <a:t>이란</a:t>
            </a:r>
            <a:r>
              <a:rPr lang="en-US" altLang="ko-KR" sz="2800" b="1" dirty="0">
                <a:solidFill>
                  <a:prstClr val="white"/>
                </a:solidFill>
              </a:rPr>
              <a:t>, </a:t>
            </a:r>
            <a:r>
              <a:rPr lang="ko-KR" altLang="en-US" sz="2800" b="1" dirty="0">
                <a:solidFill>
                  <a:prstClr val="white"/>
                </a:solidFill>
              </a:rPr>
              <a:t>설문</a:t>
            </a:r>
            <a:r>
              <a:rPr lang="en-US" altLang="ko-KR" sz="2800" b="1" dirty="0">
                <a:solidFill>
                  <a:prstClr val="white"/>
                </a:solidFill>
              </a:rPr>
              <a:t>, </a:t>
            </a:r>
            <a:r>
              <a:rPr lang="ko-KR" altLang="en-US" sz="2800" b="1" dirty="0">
                <a:solidFill>
                  <a:prstClr val="white"/>
                </a:solidFill>
              </a:rPr>
              <a:t>간단 강의계획서</a:t>
            </a:r>
            <a:endParaRPr lang="en-US" altLang="ko-KR" sz="28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1</a:t>
            </a:r>
            <a:r>
              <a:rPr lang="ko-KR" altLang="en-US" b="1" dirty="0">
                <a:solidFill>
                  <a:prstClr val="white"/>
                </a:solidFill>
              </a:rPr>
              <a:t>주 </a:t>
            </a:r>
            <a:r>
              <a:rPr lang="en-US" altLang="ko-KR" b="1" dirty="0">
                <a:solidFill>
                  <a:prstClr val="white"/>
                </a:solidFill>
              </a:rPr>
              <a:t>1</a:t>
            </a:r>
            <a:r>
              <a:rPr lang="ko-KR" altLang="en-US" b="1" dirty="0">
                <a:solidFill>
                  <a:prstClr val="white"/>
                </a:solidFill>
              </a:rPr>
              <a:t>강  출석부 </a:t>
            </a:r>
            <a:r>
              <a:rPr lang="en-US" altLang="ko-KR" b="1" dirty="0">
                <a:solidFill>
                  <a:prstClr val="white"/>
                </a:solidFill>
              </a:rPr>
              <a:t>– PBL</a:t>
            </a:r>
            <a:r>
              <a:rPr lang="ko-KR" altLang="en-US" b="1" dirty="0">
                <a:solidFill>
                  <a:prstClr val="white"/>
                </a:solidFill>
              </a:rPr>
              <a:t> 이란 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7EF52-15FA-4D6A-A832-E80A03D5B96B}"/>
              </a:ext>
            </a:extLst>
          </p:cNvPr>
          <p:cNvSpPr txBox="1"/>
          <p:nvPr/>
        </p:nvSpPr>
        <p:spPr>
          <a:xfrm>
            <a:off x="1260426" y="1097047"/>
            <a:ext cx="1028884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PBL </a:t>
            </a:r>
            <a:r>
              <a:rPr lang="ko-KR" altLang="en-US" sz="2400" b="1" dirty="0"/>
              <a:t>이란 </a:t>
            </a:r>
            <a:r>
              <a:rPr lang="en-US" altLang="ko-KR" sz="2400" b="1" dirty="0"/>
              <a:t>..      </a:t>
            </a:r>
            <a:r>
              <a:rPr lang="ko-KR" altLang="en-US" sz="2400" b="1" dirty="0"/>
              <a:t>시작하면 </a:t>
            </a:r>
            <a:r>
              <a:rPr lang="en-US" altLang="ko-KR" sz="2400" b="1" dirty="0"/>
              <a:t>5</a:t>
            </a:r>
            <a:r>
              <a:rPr lang="ko-KR" altLang="en-US" sz="2400" b="1" dirty="0"/>
              <a:t>시간 </a:t>
            </a:r>
            <a:r>
              <a:rPr lang="en-US" altLang="ko-KR" sz="2400" b="1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오늘의 </a:t>
            </a:r>
            <a:r>
              <a:rPr lang="en-US" altLang="ko-KR" dirty="0"/>
              <a:t>1</a:t>
            </a:r>
            <a:r>
              <a:rPr lang="ko-KR" altLang="en-US" dirty="0"/>
              <a:t>차 목표 </a:t>
            </a:r>
            <a:r>
              <a:rPr lang="en-US" altLang="ko-KR" dirty="0"/>
              <a:t>:  </a:t>
            </a:r>
            <a:r>
              <a:rPr lang="ko-KR" altLang="en-US" dirty="0"/>
              <a:t>졸업선배들의 조언을 새겨듣자</a:t>
            </a:r>
            <a:r>
              <a:rPr lang="en-US" altLang="ko-KR" dirty="0"/>
              <a:t>,   </a:t>
            </a:r>
            <a:r>
              <a:rPr lang="ko-KR" altLang="en-US" dirty="0"/>
              <a:t>첫날 </a:t>
            </a:r>
            <a:r>
              <a:rPr lang="en-US" altLang="ko-KR" dirty="0"/>
              <a:t>30</a:t>
            </a:r>
            <a:r>
              <a:rPr lang="ko-KR" altLang="en-US" dirty="0"/>
              <a:t>분 이상 수업 금지 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오늘의 </a:t>
            </a:r>
            <a:r>
              <a:rPr lang="en-US" altLang="ko-KR" dirty="0"/>
              <a:t>2</a:t>
            </a:r>
            <a:r>
              <a:rPr lang="ko-KR" altLang="en-US" dirty="0"/>
              <a:t>차 목표 </a:t>
            </a:r>
            <a:r>
              <a:rPr lang="en-US" altLang="ko-KR" dirty="0"/>
              <a:t>:  PBL</a:t>
            </a:r>
            <a:r>
              <a:rPr lang="ko-KR" altLang="en-US" dirty="0"/>
              <a:t>의 간단 정의 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                        </a:t>
            </a:r>
            <a:r>
              <a:rPr lang="ko-KR" altLang="en-US" b="1" dirty="0">
                <a:solidFill>
                  <a:srgbClr val="FF0000"/>
                </a:solidFill>
              </a:rPr>
              <a:t>절대평가 </a:t>
            </a:r>
            <a:r>
              <a:rPr lang="en-US" altLang="ko-KR" b="1" dirty="0">
                <a:solidFill>
                  <a:srgbClr val="FF0000"/>
                </a:solidFill>
              </a:rPr>
              <a:t>!!  </a:t>
            </a:r>
            <a:r>
              <a:rPr lang="en-US" altLang="ko-KR" dirty="0"/>
              <a:t>(50:50  </a:t>
            </a:r>
            <a:r>
              <a:rPr lang="ko-KR" altLang="en-US" dirty="0"/>
              <a:t>이나</a:t>
            </a:r>
            <a:r>
              <a:rPr lang="en-US" altLang="ko-KR" dirty="0"/>
              <a:t>,  70:30) </a:t>
            </a:r>
          </a:p>
          <a:p>
            <a:r>
              <a:rPr lang="en-US" altLang="ko-KR" dirty="0"/>
              <a:t>                     </a:t>
            </a:r>
          </a:p>
          <a:p>
            <a:r>
              <a:rPr lang="en-US" altLang="ko-KR" dirty="0"/>
              <a:t>                             </a:t>
            </a:r>
            <a:r>
              <a:rPr lang="ko-KR" altLang="en-US" dirty="0"/>
              <a:t>대신 교수는 </a:t>
            </a:r>
            <a:r>
              <a:rPr lang="en-US" altLang="ko-KR" dirty="0"/>
              <a:t> </a:t>
            </a:r>
            <a:r>
              <a:rPr lang="ko-KR" altLang="en-US" dirty="0"/>
              <a:t>결과보고서를 작성 </a:t>
            </a:r>
            <a:endParaRPr lang="en-US" altLang="ko-KR" dirty="0"/>
          </a:p>
          <a:p>
            <a:r>
              <a:rPr lang="en-US" altLang="ko-KR" dirty="0"/>
              <a:t>                                              </a:t>
            </a:r>
            <a:r>
              <a:rPr lang="ko-KR" altLang="en-US" dirty="0"/>
              <a:t>결과보고서에는 </a:t>
            </a:r>
            <a:r>
              <a:rPr lang="ko-KR" altLang="en-US" b="1" dirty="0"/>
              <a:t>학생활동지</a:t>
            </a:r>
            <a:r>
              <a:rPr lang="en-US" altLang="ko-KR" b="1" dirty="0"/>
              <a:t>, </a:t>
            </a:r>
            <a:r>
              <a:rPr lang="ko-KR" altLang="en-US" b="1" dirty="0"/>
              <a:t>성찰일지 </a:t>
            </a:r>
            <a:r>
              <a:rPr lang="en-US" altLang="ko-KR" b="1" dirty="0"/>
              <a:t>(</a:t>
            </a:r>
            <a:r>
              <a:rPr lang="ko-KR" altLang="en-US" b="1" dirty="0"/>
              <a:t>학생작성분</a:t>
            </a:r>
            <a:r>
              <a:rPr lang="en-US" altLang="ko-KR" b="1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                            </a:t>
            </a:r>
            <a:r>
              <a:rPr lang="ko-KR" altLang="en-US" dirty="0"/>
              <a:t>대신 학생은 </a:t>
            </a:r>
            <a:r>
              <a:rPr lang="en-US" altLang="ko-KR" dirty="0"/>
              <a:t>PBL </a:t>
            </a:r>
            <a:r>
              <a:rPr lang="ko-KR" altLang="en-US" dirty="0"/>
              <a:t>사전설문</a:t>
            </a:r>
            <a:r>
              <a:rPr lang="en-US" altLang="ko-KR" dirty="0"/>
              <a:t>,  PBL </a:t>
            </a:r>
            <a:r>
              <a:rPr lang="ko-KR" altLang="en-US" dirty="0" err="1"/>
              <a:t>사후설문</a:t>
            </a:r>
            <a:r>
              <a:rPr lang="en-US" altLang="ko-KR" dirty="0"/>
              <a:t>, </a:t>
            </a:r>
            <a:r>
              <a:rPr lang="ko-KR" altLang="en-US" dirty="0"/>
              <a:t>학생활동지</a:t>
            </a:r>
            <a:r>
              <a:rPr lang="en-US" altLang="ko-KR" dirty="0"/>
              <a:t>, </a:t>
            </a:r>
            <a:r>
              <a:rPr lang="ko-KR" altLang="en-US" dirty="0"/>
              <a:t>성찰일지 작성   </a:t>
            </a:r>
            <a:endParaRPr lang="en-US" altLang="ko-KR" dirty="0"/>
          </a:p>
          <a:p>
            <a:r>
              <a:rPr lang="en-US" altLang="ko-KR" dirty="0"/>
              <a:t>                     </a:t>
            </a:r>
          </a:p>
          <a:p>
            <a:endParaRPr lang="en-US" altLang="ko-KR" dirty="0"/>
          </a:p>
          <a:p>
            <a:r>
              <a:rPr lang="ko-KR" altLang="en-US" dirty="0"/>
              <a:t>문제 모듈을  세부적으로 정해서 자기주도학습을 통해 </a:t>
            </a:r>
            <a:endParaRPr lang="en-US" altLang="ko-KR" dirty="0"/>
          </a:p>
          <a:p>
            <a:r>
              <a:rPr lang="ko-KR" altLang="en-US" dirty="0" err="1"/>
              <a:t>인포그래픽</a:t>
            </a:r>
            <a:r>
              <a:rPr lang="en-US" altLang="ko-KR" dirty="0"/>
              <a:t>5+</a:t>
            </a:r>
            <a:r>
              <a:rPr lang="ko-KR" altLang="en-US" dirty="0"/>
              <a:t>제안서</a:t>
            </a:r>
            <a:r>
              <a:rPr lang="en-US" altLang="ko-KR" dirty="0"/>
              <a:t>5+1</a:t>
            </a:r>
            <a:r>
              <a:rPr lang="ko-KR" altLang="en-US" dirty="0" err="1"/>
              <a:t>차발표</a:t>
            </a:r>
            <a:r>
              <a:rPr lang="en-US" altLang="ko-KR" dirty="0"/>
              <a:t>15+2</a:t>
            </a:r>
            <a:r>
              <a:rPr lang="ko-KR" altLang="en-US" dirty="0" err="1"/>
              <a:t>차발표</a:t>
            </a:r>
            <a:r>
              <a:rPr lang="en-US" altLang="ko-KR" dirty="0"/>
              <a:t>15+3</a:t>
            </a:r>
            <a:r>
              <a:rPr lang="ko-KR" altLang="en-US" dirty="0" err="1"/>
              <a:t>차발표</a:t>
            </a:r>
            <a:r>
              <a:rPr lang="en-US" altLang="ko-KR" dirty="0"/>
              <a:t>15+</a:t>
            </a:r>
            <a:r>
              <a:rPr lang="ko-KR" altLang="en-US" dirty="0" err="1"/>
              <a:t>통합본</a:t>
            </a:r>
            <a:r>
              <a:rPr lang="en-US" altLang="ko-KR" dirty="0"/>
              <a:t>5+</a:t>
            </a:r>
            <a:r>
              <a:rPr lang="ko-KR" altLang="en-US" dirty="0"/>
              <a:t>성찰일지</a:t>
            </a:r>
            <a:r>
              <a:rPr lang="en-US" altLang="ko-KR" dirty="0"/>
              <a:t>10+</a:t>
            </a:r>
            <a:r>
              <a:rPr lang="ko-KR" altLang="en-US" dirty="0"/>
              <a:t>투표</a:t>
            </a:r>
            <a:r>
              <a:rPr lang="en-US" altLang="ko-KR" dirty="0"/>
              <a:t>10+</a:t>
            </a:r>
            <a:r>
              <a:rPr lang="ko-KR" altLang="en-US" dirty="0"/>
              <a:t>출석</a:t>
            </a:r>
            <a:r>
              <a:rPr lang="en-US" altLang="ko-KR" dirty="0"/>
              <a:t>20</a:t>
            </a:r>
          </a:p>
          <a:p>
            <a:r>
              <a:rPr lang="ko-KR" altLang="en-US" dirty="0"/>
              <a:t>스스로 과제를 정해서  향상되는 모습을 보여주면  상위 </a:t>
            </a:r>
            <a:r>
              <a:rPr lang="en-US" altLang="ko-KR" dirty="0"/>
              <a:t>50%                  </a:t>
            </a:r>
          </a:p>
          <a:p>
            <a:r>
              <a:rPr lang="en-US" altLang="ko-KR" dirty="0"/>
              <a:t>           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27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포트폴리오 제작 </a:t>
            </a:r>
            <a:r>
              <a:rPr lang="en-US" altLang="ko-KR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800" b="1" dirty="0">
                <a:solidFill>
                  <a:prstClr val="white"/>
                </a:solidFill>
              </a:rPr>
              <a:t>출석부</a:t>
            </a:r>
            <a:r>
              <a:rPr lang="en-US" altLang="ko-KR" sz="2800" b="1" dirty="0">
                <a:solidFill>
                  <a:prstClr val="white"/>
                </a:solidFill>
              </a:rPr>
              <a:t>, PBL </a:t>
            </a:r>
            <a:r>
              <a:rPr lang="ko-KR" altLang="en-US" sz="2800" b="1" dirty="0">
                <a:solidFill>
                  <a:prstClr val="white"/>
                </a:solidFill>
              </a:rPr>
              <a:t>이란</a:t>
            </a:r>
            <a:r>
              <a:rPr lang="en-US" altLang="ko-KR" sz="2800" b="1" dirty="0">
                <a:solidFill>
                  <a:prstClr val="white"/>
                </a:solidFill>
              </a:rPr>
              <a:t>, </a:t>
            </a:r>
            <a:r>
              <a:rPr lang="ko-KR" altLang="en-US" sz="2800" b="1" dirty="0">
                <a:solidFill>
                  <a:prstClr val="white"/>
                </a:solidFill>
              </a:rPr>
              <a:t>설문</a:t>
            </a:r>
            <a:r>
              <a:rPr lang="en-US" altLang="ko-KR" sz="2800" b="1" dirty="0">
                <a:solidFill>
                  <a:prstClr val="white"/>
                </a:solidFill>
              </a:rPr>
              <a:t>, </a:t>
            </a:r>
            <a:r>
              <a:rPr lang="ko-KR" altLang="en-US" sz="2800" b="1" dirty="0">
                <a:solidFill>
                  <a:prstClr val="white"/>
                </a:solidFill>
              </a:rPr>
              <a:t>간단 강의계획서</a:t>
            </a:r>
            <a:endParaRPr lang="en-US" altLang="ko-KR" sz="28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1</a:t>
            </a:r>
            <a:r>
              <a:rPr lang="ko-KR" altLang="en-US" b="1" dirty="0">
                <a:solidFill>
                  <a:prstClr val="white"/>
                </a:solidFill>
              </a:rPr>
              <a:t>주 </a:t>
            </a:r>
            <a:r>
              <a:rPr lang="en-US" altLang="ko-KR" b="1" dirty="0">
                <a:solidFill>
                  <a:prstClr val="white"/>
                </a:solidFill>
              </a:rPr>
              <a:t>1</a:t>
            </a:r>
            <a:r>
              <a:rPr lang="ko-KR" altLang="en-US" b="1" dirty="0">
                <a:solidFill>
                  <a:prstClr val="white"/>
                </a:solidFill>
              </a:rPr>
              <a:t>강  설문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7EF52-15FA-4D6A-A832-E80A03D5B96B}"/>
              </a:ext>
            </a:extLst>
          </p:cNvPr>
          <p:cNvSpPr txBox="1"/>
          <p:nvPr/>
        </p:nvSpPr>
        <p:spPr>
          <a:xfrm>
            <a:off x="1260426" y="1097047"/>
            <a:ext cx="1028884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설문 </a:t>
            </a:r>
            <a:r>
              <a:rPr lang="en-US" altLang="ko-KR" sz="2400" b="1" dirty="0"/>
              <a:t>..      </a:t>
            </a:r>
            <a:r>
              <a:rPr lang="ko-KR" altLang="en-US" sz="2400" b="1" dirty="0"/>
              <a:t>시작하면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시간 </a:t>
            </a:r>
            <a:r>
              <a:rPr lang="en-US" altLang="ko-KR" sz="2400" b="1" dirty="0"/>
              <a:t>..</a:t>
            </a:r>
          </a:p>
          <a:p>
            <a:endParaRPr lang="en-US" altLang="ko-KR" dirty="0"/>
          </a:p>
          <a:p>
            <a:r>
              <a:rPr lang="en-US" altLang="ko-KR" dirty="0"/>
              <a:t>PBL </a:t>
            </a:r>
            <a:r>
              <a:rPr lang="ko-KR" altLang="en-US" dirty="0"/>
              <a:t>사전 설문 </a:t>
            </a:r>
            <a:r>
              <a:rPr lang="en-US" altLang="ko-KR" dirty="0"/>
              <a:t>:  2</a:t>
            </a:r>
            <a:r>
              <a:rPr lang="ko-KR" altLang="en-US" dirty="0"/>
              <a:t>주차 공개   </a:t>
            </a:r>
            <a:r>
              <a:rPr lang="en-US" altLang="ko-KR" dirty="0"/>
              <a:t>-  </a:t>
            </a:r>
            <a:r>
              <a:rPr lang="ko-KR" altLang="en-US" dirty="0"/>
              <a:t>하나도 몰랐지만 관심 많아요 </a:t>
            </a:r>
            <a:r>
              <a:rPr lang="en-US" altLang="ko-KR" dirty="0"/>
              <a:t>!!</a:t>
            </a:r>
          </a:p>
          <a:p>
            <a:r>
              <a:rPr lang="en-US" altLang="ko-KR" dirty="0"/>
              <a:t>PBL </a:t>
            </a:r>
            <a:r>
              <a:rPr lang="ko-KR" altLang="en-US" dirty="0"/>
              <a:t>사후</a:t>
            </a:r>
            <a:r>
              <a:rPr lang="en-US" altLang="ko-KR" dirty="0"/>
              <a:t> </a:t>
            </a:r>
            <a:r>
              <a:rPr lang="ko-KR" altLang="en-US" dirty="0"/>
              <a:t>설문 </a:t>
            </a:r>
            <a:r>
              <a:rPr lang="en-US" altLang="ko-KR" dirty="0"/>
              <a:t>:  15</a:t>
            </a:r>
            <a:r>
              <a:rPr lang="ko-KR" altLang="en-US" dirty="0"/>
              <a:t>주차 공개  </a:t>
            </a:r>
            <a:r>
              <a:rPr lang="en-US" altLang="ko-KR" dirty="0"/>
              <a:t>-  </a:t>
            </a:r>
            <a:r>
              <a:rPr lang="ko-KR" altLang="en-US" dirty="0" err="1"/>
              <a:t>디게</a:t>
            </a:r>
            <a:r>
              <a:rPr lang="ko-KR" altLang="en-US" dirty="0"/>
              <a:t> 많이 알게 되었고 유익했어요 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r>
              <a:rPr lang="ko-KR" altLang="en-US" dirty="0" err="1"/>
              <a:t>그외</a:t>
            </a:r>
            <a:r>
              <a:rPr lang="ko-KR" altLang="en-US" dirty="0"/>
              <a:t> </a:t>
            </a:r>
            <a:r>
              <a:rPr lang="ko-KR" altLang="en-US" dirty="0" err="1"/>
              <a:t>손균</a:t>
            </a:r>
            <a:r>
              <a:rPr lang="ko-KR" altLang="en-US" dirty="0"/>
              <a:t> 설문 </a:t>
            </a:r>
            <a:r>
              <a:rPr lang="en-US" altLang="ko-KR" dirty="0"/>
              <a:t>:  </a:t>
            </a:r>
            <a:r>
              <a:rPr lang="ko-KR" altLang="en-US" dirty="0"/>
              <a:t>니들 수준이 </a:t>
            </a:r>
            <a:r>
              <a:rPr lang="ko-KR" altLang="en-US" dirty="0" err="1"/>
              <a:t>어케</a:t>
            </a:r>
            <a:r>
              <a:rPr lang="ko-KR" altLang="en-US" dirty="0"/>
              <a:t> 되니 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r>
              <a:rPr lang="ko-KR" altLang="en-US" dirty="0"/>
              <a:t>학생활동지</a:t>
            </a:r>
            <a:r>
              <a:rPr lang="en-US" altLang="ko-KR" dirty="0"/>
              <a:t>, </a:t>
            </a:r>
            <a:r>
              <a:rPr lang="ko-KR" altLang="en-US" dirty="0"/>
              <a:t>성찰일지 </a:t>
            </a:r>
            <a:r>
              <a:rPr lang="en-US" altLang="ko-KR" dirty="0"/>
              <a:t>:  </a:t>
            </a:r>
            <a:r>
              <a:rPr lang="ko-KR" altLang="en-US" dirty="0"/>
              <a:t>이거 시작하면 </a:t>
            </a:r>
            <a:r>
              <a:rPr lang="en-US" altLang="ko-KR" dirty="0"/>
              <a:t>1</a:t>
            </a:r>
            <a:r>
              <a:rPr lang="ko-KR" altLang="en-US" dirty="0"/>
              <a:t>시간</a:t>
            </a:r>
            <a:r>
              <a:rPr lang="en-US" altLang="ko-KR" dirty="0"/>
              <a:t>..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804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포트폴리오 제작 </a:t>
            </a:r>
            <a:r>
              <a:rPr lang="en-US" altLang="ko-KR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800" b="1" dirty="0">
                <a:solidFill>
                  <a:prstClr val="white"/>
                </a:solidFill>
              </a:rPr>
              <a:t>출석부</a:t>
            </a:r>
            <a:r>
              <a:rPr lang="en-US" altLang="ko-KR" sz="2800" b="1" dirty="0">
                <a:solidFill>
                  <a:prstClr val="white"/>
                </a:solidFill>
              </a:rPr>
              <a:t>, PBL </a:t>
            </a:r>
            <a:r>
              <a:rPr lang="ko-KR" altLang="en-US" sz="2800" b="1" dirty="0">
                <a:solidFill>
                  <a:prstClr val="white"/>
                </a:solidFill>
              </a:rPr>
              <a:t>이란</a:t>
            </a:r>
            <a:r>
              <a:rPr lang="en-US" altLang="ko-KR" sz="2800" b="1" dirty="0">
                <a:solidFill>
                  <a:prstClr val="white"/>
                </a:solidFill>
              </a:rPr>
              <a:t>, </a:t>
            </a:r>
            <a:r>
              <a:rPr lang="ko-KR" altLang="en-US" sz="2800" b="1" dirty="0">
                <a:solidFill>
                  <a:prstClr val="white"/>
                </a:solidFill>
              </a:rPr>
              <a:t>설문</a:t>
            </a:r>
            <a:r>
              <a:rPr lang="en-US" altLang="ko-KR" sz="2800" b="1" dirty="0">
                <a:solidFill>
                  <a:prstClr val="white"/>
                </a:solidFill>
              </a:rPr>
              <a:t>, </a:t>
            </a:r>
            <a:r>
              <a:rPr lang="ko-KR" altLang="en-US" sz="2800" b="1" dirty="0">
                <a:solidFill>
                  <a:prstClr val="white"/>
                </a:solidFill>
              </a:rPr>
              <a:t>간단 강의계획서</a:t>
            </a:r>
            <a:endParaRPr lang="en-US" altLang="ko-KR" sz="28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1</a:t>
            </a:r>
            <a:r>
              <a:rPr lang="ko-KR" altLang="en-US" b="1" dirty="0">
                <a:solidFill>
                  <a:prstClr val="white"/>
                </a:solidFill>
              </a:rPr>
              <a:t>주 </a:t>
            </a:r>
            <a:r>
              <a:rPr lang="en-US" altLang="ko-KR" b="1" dirty="0">
                <a:solidFill>
                  <a:prstClr val="white"/>
                </a:solidFill>
              </a:rPr>
              <a:t>1</a:t>
            </a:r>
            <a:r>
              <a:rPr lang="ko-KR" altLang="en-US" b="1" dirty="0">
                <a:solidFill>
                  <a:prstClr val="white"/>
                </a:solidFill>
              </a:rPr>
              <a:t>강  간단 강의계획서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7EF52-15FA-4D6A-A832-E80A03D5B96B}"/>
              </a:ext>
            </a:extLst>
          </p:cNvPr>
          <p:cNvSpPr txBox="1"/>
          <p:nvPr/>
        </p:nvSpPr>
        <p:spPr>
          <a:xfrm>
            <a:off x="1260426" y="1097047"/>
            <a:ext cx="1028884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강의 계획서 </a:t>
            </a:r>
            <a:r>
              <a:rPr lang="en-US" altLang="ko-KR" sz="2400" b="1" dirty="0"/>
              <a:t>..      </a:t>
            </a:r>
            <a:r>
              <a:rPr lang="ko-KR" altLang="en-US" sz="2400" b="1" dirty="0"/>
              <a:t>시작하면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시간 </a:t>
            </a:r>
            <a:r>
              <a:rPr lang="en-US" altLang="ko-KR" sz="2400" b="1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졸업선배가 말씀하시길</a:t>
            </a:r>
            <a:r>
              <a:rPr lang="en-US" altLang="ko-KR" dirty="0"/>
              <a:t>..   </a:t>
            </a:r>
            <a:r>
              <a:rPr lang="ko-KR" altLang="en-US" dirty="0"/>
              <a:t>첫날  강의하지 마라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손기훈  </a:t>
            </a:r>
            <a:r>
              <a:rPr lang="en-US" altLang="ko-KR" dirty="0"/>
              <a:t>010- 9065- 5775                 </a:t>
            </a:r>
            <a:r>
              <a:rPr lang="ko-KR" altLang="en-US" dirty="0"/>
              <a:t>가장 빠름</a:t>
            </a:r>
            <a:r>
              <a:rPr lang="en-US" altLang="ko-KR" dirty="0"/>
              <a:t>, </a:t>
            </a:r>
            <a:r>
              <a:rPr lang="ko-KR" altLang="en-US" dirty="0"/>
              <a:t>카톡</a:t>
            </a:r>
            <a:r>
              <a:rPr lang="en-US" altLang="ko-KR" dirty="0"/>
              <a:t>, </a:t>
            </a:r>
            <a:r>
              <a:rPr lang="ko-KR" altLang="en-US" dirty="0"/>
              <a:t>출퇴근시 응답 </a:t>
            </a:r>
            <a:endParaRPr lang="en-US" altLang="ko-KR" dirty="0"/>
          </a:p>
          <a:p>
            <a:r>
              <a:rPr lang="ko-KR" altLang="en-US" dirty="0"/>
              <a:t>연구실  </a:t>
            </a:r>
            <a:r>
              <a:rPr lang="en-US" altLang="ko-KR" dirty="0"/>
              <a:t>G</a:t>
            </a:r>
            <a:r>
              <a:rPr lang="ko-KR" altLang="en-US" dirty="0"/>
              <a:t>동 </a:t>
            </a:r>
            <a:r>
              <a:rPr lang="en-US" altLang="ko-KR" dirty="0"/>
              <a:t>101                            </a:t>
            </a:r>
            <a:r>
              <a:rPr lang="ko-KR" altLang="en-US" dirty="0"/>
              <a:t>화장실 골목 맨 </a:t>
            </a:r>
            <a:r>
              <a:rPr lang="ko-KR" altLang="en-US" dirty="0" err="1"/>
              <a:t>끝방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이클레스</a:t>
            </a:r>
            <a:r>
              <a:rPr lang="ko-KR" altLang="en-US" dirty="0"/>
              <a:t> 쪽지                               응답률 </a:t>
            </a:r>
            <a:r>
              <a:rPr lang="en-US" altLang="ko-KR" dirty="0"/>
              <a:t>24</a:t>
            </a:r>
            <a:r>
              <a:rPr lang="ko-KR" altLang="en-US" dirty="0"/>
              <a:t>시간이내 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이메일 </a:t>
            </a: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landmark72@tukorea.ac.kr</a:t>
            </a:r>
            <a:r>
              <a:rPr lang="ko-KR" altLang="en-US" dirty="0"/>
              <a:t>     빠르면</a:t>
            </a:r>
            <a:r>
              <a:rPr lang="en-US" altLang="ko-KR" dirty="0"/>
              <a:t> 3</a:t>
            </a:r>
            <a:r>
              <a:rPr lang="ko-KR" altLang="en-US" dirty="0"/>
              <a:t>일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상담시간</a:t>
            </a:r>
            <a:r>
              <a:rPr lang="en-US" altLang="ko-KR" dirty="0"/>
              <a:t>  </a:t>
            </a:r>
            <a:r>
              <a:rPr lang="ko-KR" altLang="en-US" dirty="0"/>
              <a:t>목요일 주간 </a:t>
            </a:r>
            <a:r>
              <a:rPr lang="en-US" altLang="ko-KR" dirty="0"/>
              <a:t>4,5</a:t>
            </a:r>
            <a:r>
              <a:rPr lang="ko-KR" altLang="en-US" dirty="0"/>
              <a:t>교시</a:t>
            </a:r>
            <a:r>
              <a:rPr lang="en-US" altLang="ko-KR" dirty="0"/>
              <a:t>,  </a:t>
            </a:r>
            <a:r>
              <a:rPr lang="ko-KR" altLang="en-US" dirty="0"/>
              <a:t>야간 </a:t>
            </a:r>
            <a:r>
              <a:rPr lang="en-US" altLang="ko-KR" dirty="0"/>
              <a:t>9,10</a:t>
            </a:r>
            <a:r>
              <a:rPr lang="ko-KR" altLang="en-US" dirty="0"/>
              <a:t>교시 </a:t>
            </a:r>
            <a:endParaRPr lang="en-US" altLang="ko-KR" dirty="0"/>
          </a:p>
          <a:p>
            <a:r>
              <a:rPr lang="ko-KR" altLang="en-US" dirty="0" err="1"/>
              <a:t>개설강좌수</a:t>
            </a:r>
            <a:r>
              <a:rPr lang="ko-KR" altLang="en-US" dirty="0"/>
              <a:t>  </a:t>
            </a:r>
            <a:r>
              <a:rPr lang="ko-KR" altLang="en-US" dirty="0" err="1"/>
              <a:t>겜기</a:t>
            </a:r>
            <a:r>
              <a:rPr lang="ko-KR" altLang="en-US" dirty="0"/>
              <a:t> </a:t>
            </a:r>
            <a:r>
              <a:rPr lang="en-US" altLang="ko-KR" dirty="0"/>
              <a:t>01,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겜기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02,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겜기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03,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겜기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04,  </a:t>
            </a:r>
            <a:r>
              <a:rPr lang="ko-KR" altLang="en-US" dirty="0"/>
              <a:t>포트폴리오제작</a:t>
            </a:r>
            <a:r>
              <a:rPr lang="en-US" altLang="ko-KR" dirty="0"/>
              <a:t>01, </a:t>
            </a:r>
            <a:r>
              <a:rPr lang="ko-KR" altLang="en-US" dirty="0"/>
              <a:t>포트폴리오제작</a:t>
            </a:r>
            <a:r>
              <a:rPr lang="en-US" altLang="ko-KR" dirty="0"/>
              <a:t>02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716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포트폴리오 제작 </a:t>
            </a:r>
            <a:r>
              <a:rPr lang="en-US" altLang="ko-KR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800" b="1" dirty="0">
                <a:solidFill>
                  <a:prstClr val="white"/>
                </a:solidFill>
              </a:rPr>
              <a:t>출석부</a:t>
            </a:r>
            <a:r>
              <a:rPr lang="en-US" altLang="ko-KR" sz="2800" b="1" dirty="0">
                <a:solidFill>
                  <a:prstClr val="white"/>
                </a:solidFill>
              </a:rPr>
              <a:t>, PBL </a:t>
            </a:r>
            <a:r>
              <a:rPr lang="ko-KR" altLang="en-US" sz="2800" b="1" dirty="0">
                <a:solidFill>
                  <a:prstClr val="white"/>
                </a:solidFill>
              </a:rPr>
              <a:t>이란</a:t>
            </a:r>
            <a:r>
              <a:rPr lang="en-US" altLang="ko-KR" sz="2800" b="1" dirty="0">
                <a:solidFill>
                  <a:prstClr val="white"/>
                </a:solidFill>
              </a:rPr>
              <a:t>, </a:t>
            </a:r>
            <a:r>
              <a:rPr lang="ko-KR" altLang="en-US" sz="2800" b="1" dirty="0">
                <a:solidFill>
                  <a:prstClr val="white"/>
                </a:solidFill>
              </a:rPr>
              <a:t>설문</a:t>
            </a:r>
            <a:r>
              <a:rPr lang="en-US" altLang="ko-KR" sz="2800" b="1" dirty="0">
                <a:solidFill>
                  <a:prstClr val="white"/>
                </a:solidFill>
              </a:rPr>
              <a:t>, </a:t>
            </a:r>
            <a:r>
              <a:rPr lang="ko-KR" altLang="en-US" sz="2800" b="1" dirty="0">
                <a:solidFill>
                  <a:prstClr val="white"/>
                </a:solidFill>
              </a:rPr>
              <a:t>간단 강의계획서</a:t>
            </a:r>
            <a:endParaRPr lang="en-US" altLang="ko-KR" sz="28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1</a:t>
            </a:r>
            <a:r>
              <a:rPr lang="ko-KR" altLang="en-US" b="1" dirty="0">
                <a:solidFill>
                  <a:prstClr val="white"/>
                </a:solidFill>
              </a:rPr>
              <a:t>주 </a:t>
            </a:r>
            <a:r>
              <a:rPr lang="en-US" altLang="ko-KR" b="1" dirty="0">
                <a:solidFill>
                  <a:prstClr val="white"/>
                </a:solidFill>
              </a:rPr>
              <a:t>1</a:t>
            </a:r>
            <a:r>
              <a:rPr lang="ko-KR" altLang="en-US" b="1" dirty="0">
                <a:solidFill>
                  <a:prstClr val="white"/>
                </a:solidFill>
              </a:rPr>
              <a:t>강  편입생 </a:t>
            </a:r>
            <a:r>
              <a:rPr lang="ko-KR" altLang="en-US" b="1" dirty="0" err="1">
                <a:solidFill>
                  <a:prstClr val="white"/>
                </a:solidFill>
              </a:rPr>
              <a:t>타과생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7EF52-15FA-4D6A-A832-E80A03D5B96B}"/>
              </a:ext>
            </a:extLst>
          </p:cNvPr>
          <p:cNvSpPr txBox="1"/>
          <p:nvPr/>
        </p:nvSpPr>
        <p:spPr>
          <a:xfrm>
            <a:off x="1260426" y="1097047"/>
            <a:ext cx="1028884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편입생을 위한 조언 </a:t>
            </a:r>
            <a:r>
              <a:rPr lang="en-US" altLang="ko-KR" sz="2400" b="1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게임공학과 학생들은 </a:t>
            </a:r>
            <a:r>
              <a:rPr lang="ko-KR" altLang="en-US" dirty="0" err="1"/>
              <a:t>지들끼리도</a:t>
            </a:r>
            <a:r>
              <a:rPr lang="ko-KR" altLang="en-US" dirty="0"/>
              <a:t> 관심이 없다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온라인의 자아와  오프라인의 자아 두가지를 키워야 하므로  한 가지가 미숙할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편입생에게 관심을 보여주지 않겠지만</a:t>
            </a:r>
            <a:r>
              <a:rPr lang="en-US" altLang="ko-KR" dirty="0"/>
              <a:t>,  </a:t>
            </a:r>
            <a:r>
              <a:rPr lang="ko-KR" altLang="en-US" dirty="0"/>
              <a:t>따돌림이 아니라 원래 그렇다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학년 </a:t>
            </a:r>
            <a:r>
              <a:rPr lang="en-US" altLang="ko-KR" dirty="0"/>
              <a:t>1</a:t>
            </a:r>
            <a:r>
              <a:rPr lang="ko-KR" altLang="en-US" dirty="0"/>
              <a:t>학기      </a:t>
            </a:r>
            <a:r>
              <a:rPr lang="en-US" altLang="ko-KR" dirty="0"/>
              <a:t>3</a:t>
            </a:r>
            <a:r>
              <a:rPr lang="ko-KR" altLang="en-US" dirty="0"/>
              <a:t>학년 </a:t>
            </a:r>
            <a:r>
              <a:rPr lang="en-US" altLang="ko-KR" dirty="0"/>
              <a:t>1</a:t>
            </a:r>
            <a:r>
              <a:rPr lang="ko-KR" altLang="en-US" dirty="0"/>
              <a:t>학기            </a:t>
            </a:r>
            <a:r>
              <a:rPr lang="en-US" altLang="ko-KR" dirty="0"/>
              <a:t>3</a:t>
            </a:r>
            <a:r>
              <a:rPr lang="ko-KR" altLang="en-US" dirty="0"/>
              <a:t>학년 </a:t>
            </a:r>
            <a:r>
              <a:rPr lang="en-US" altLang="ko-KR" dirty="0"/>
              <a:t>2</a:t>
            </a:r>
            <a:r>
              <a:rPr lang="ko-KR" altLang="en-US" dirty="0"/>
              <a:t>학기   </a:t>
            </a:r>
            <a:endParaRPr lang="en-US" altLang="ko-KR" dirty="0"/>
          </a:p>
          <a:p>
            <a:r>
              <a:rPr lang="ko-KR" altLang="en-US" dirty="0"/>
              <a:t>게임기획</a:t>
            </a:r>
            <a:r>
              <a:rPr lang="en-US" altLang="ko-KR" dirty="0"/>
              <a:t>1    -   </a:t>
            </a:r>
            <a:r>
              <a:rPr lang="ko-KR" altLang="en-US" dirty="0"/>
              <a:t>포트폴리오 제작   </a:t>
            </a:r>
            <a:r>
              <a:rPr lang="en-US" altLang="ko-KR" dirty="0"/>
              <a:t>-   </a:t>
            </a:r>
            <a:r>
              <a:rPr lang="ko-KR" altLang="en-US" dirty="0"/>
              <a:t>게임기획</a:t>
            </a:r>
            <a:r>
              <a:rPr lang="en-US" altLang="ko-KR" dirty="0"/>
              <a:t>2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순서로 커리큘럼이 짜여 있고</a:t>
            </a:r>
            <a:r>
              <a:rPr lang="en-US" altLang="ko-KR" dirty="0"/>
              <a:t>,  </a:t>
            </a:r>
            <a:r>
              <a:rPr lang="ko-KR" altLang="en-US" dirty="0"/>
              <a:t>게임기획 </a:t>
            </a:r>
            <a:r>
              <a:rPr lang="en-US" altLang="ko-KR" dirty="0"/>
              <a:t>1</a:t>
            </a:r>
            <a:r>
              <a:rPr lang="ko-KR" altLang="en-US" dirty="0"/>
              <a:t>은 수강할 필요가 있으나</a:t>
            </a:r>
            <a:r>
              <a:rPr lang="en-US" altLang="ko-KR" dirty="0"/>
              <a:t>  </a:t>
            </a:r>
          </a:p>
          <a:p>
            <a:r>
              <a:rPr lang="ko-KR" altLang="en-US" dirty="0"/>
              <a:t>수강신청이 허락하지 않았다면 꼭 순서대로 듣지 않아도 됨</a:t>
            </a:r>
            <a:r>
              <a:rPr lang="en-US" altLang="ko-KR" dirty="0"/>
              <a:t>. 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가급적이면 게임기획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을 선수과목으로 수강하길 바람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필요하면 </a:t>
            </a:r>
            <a:r>
              <a:rPr lang="ko-KR" altLang="en-US" dirty="0" err="1">
                <a:solidFill>
                  <a:srgbClr val="FF0000"/>
                </a:solidFill>
              </a:rPr>
              <a:t>겜기</a:t>
            </a:r>
            <a:r>
              <a:rPr lang="en-US" altLang="ko-KR" dirty="0">
                <a:solidFill>
                  <a:srgbClr val="FF0000"/>
                </a:solidFill>
              </a:rPr>
              <a:t>1 </a:t>
            </a:r>
            <a:r>
              <a:rPr lang="ko-KR" altLang="en-US" dirty="0">
                <a:solidFill>
                  <a:srgbClr val="FF0000"/>
                </a:solidFill>
              </a:rPr>
              <a:t>교안과 강의 동영상 제공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9237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6F62D-22E9-4A1A-80DE-3A2281D5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98F242-62E8-4A62-B202-4FA061F95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01104C-F0E5-4CC2-83D9-980D5E27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162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3323772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3302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96000" rtlCol="0" anchor="ctr"/>
          <a:lstStyle/>
          <a:p>
            <a:pPr algn="ctr"/>
            <a:r>
              <a:rPr lang="ko-KR" altLang="en-US" sz="13800" dirty="0" err="1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포폴제작</a:t>
            </a:r>
            <a:endParaRPr lang="en-US" altLang="ko-KR" sz="13800" dirty="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653659" y="4541702"/>
            <a:ext cx="2176016" cy="1544319"/>
            <a:chOff x="6415534" y="4923064"/>
            <a:chExt cx="1584975" cy="1124857"/>
          </a:xfrm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 flipH="1">
              <a:off x="6415534" y="4923064"/>
              <a:ext cx="1354060" cy="1124857"/>
            </a:xfrm>
            <a:custGeom>
              <a:avLst/>
              <a:gdLst>
                <a:gd name="T0" fmla="*/ 8195 w 9217"/>
                <a:gd name="T1" fmla="*/ 24 h 7655"/>
                <a:gd name="T2" fmla="*/ 6840 w 9217"/>
                <a:gd name="T3" fmla="*/ 33 h 7655"/>
                <a:gd name="T4" fmla="*/ 6189 w 9217"/>
                <a:gd name="T5" fmla="*/ 270 h 7655"/>
                <a:gd name="T6" fmla="*/ 5191 w 9217"/>
                <a:gd name="T7" fmla="*/ 850 h 7655"/>
                <a:gd name="T8" fmla="*/ 3948 w 9217"/>
                <a:gd name="T9" fmla="*/ 1124 h 7655"/>
                <a:gd name="T10" fmla="*/ 2116 w 9217"/>
                <a:gd name="T11" fmla="*/ 2293 h 7655"/>
                <a:gd name="T12" fmla="*/ 380 w 9217"/>
                <a:gd name="T13" fmla="*/ 4303 h 7655"/>
                <a:gd name="T14" fmla="*/ 0 w 9217"/>
                <a:gd name="T15" fmla="*/ 5641 h 7655"/>
                <a:gd name="T16" fmla="*/ 184 w 9217"/>
                <a:gd name="T17" fmla="*/ 6349 h 7655"/>
                <a:gd name="T18" fmla="*/ 399 w 9217"/>
                <a:gd name="T19" fmla="*/ 6198 h 7655"/>
                <a:gd name="T20" fmla="*/ 399 w 9217"/>
                <a:gd name="T21" fmla="*/ 5239 h 7655"/>
                <a:gd name="T22" fmla="*/ 1332 w 9217"/>
                <a:gd name="T23" fmla="*/ 3549 h 7655"/>
                <a:gd name="T24" fmla="*/ 2777 w 9217"/>
                <a:gd name="T25" fmla="*/ 2355 h 7655"/>
                <a:gd name="T26" fmla="*/ 4040 w 9217"/>
                <a:gd name="T27" fmla="*/ 1507 h 7655"/>
                <a:gd name="T28" fmla="*/ 5101 w 9217"/>
                <a:gd name="T29" fmla="*/ 1215 h 7655"/>
                <a:gd name="T30" fmla="*/ 5924 w 9217"/>
                <a:gd name="T31" fmla="*/ 993 h 7655"/>
                <a:gd name="T32" fmla="*/ 6482 w 9217"/>
                <a:gd name="T33" fmla="*/ 1059 h 7655"/>
                <a:gd name="T34" fmla="*/ 6832 w 9217"/>
                <a:gd name="T35" fmla="*/ 961 h 7655"/>
                <a:gd name="T36" fmla="*/ 6678 w 9217"/>
                <a:gd name="T37" fmla="*/ 727 h 7655"/>
                <a:gd name="T38" fmla="*/ 6478 w 9217"/>
                <a:gd name="T39" fmla="*/ 544 h 7655"/>
                <a:gd name="T40" fmla="*/ 6687 w 9217"/>
                <a:gd name="T41" fmla="*/ 364 h 7655"/>
                <a:gd name="T42" fmla="*/ 6956 w 9217"/>
                <a:gd name="T43" fmla="*/ 594 h 7655"/>
                <a:gd name="T44" fmla="*/ 7172 w 9217"/>
                <a:gd name="T45" fmla="*/ 362 h 7655"/>
                <a:gd name="T46" fmla="*/ 8440 w 9217"/>
                <a:gd name="T47" fmla="*/ 567 h 7655"/>
                <a:gd name="T48" fmla="*/ 8746 w 9217"/>
                <a:gd name="T49" fmla="*/ 1166 h 7655"/>
                <a:gd name="T50" fmla="*/ 8042 w 9217"/>
                <a:gd name="T51" fmla="*/ 1478 h 7655"/>
                <a:gd name="T52" fmla="*/ 4547 w 9217"/>
                <a:gd name="T53" fmla="*/ 5883 h 7655"/>
                <a:gd name="T54" fmla="*/ 3815 w 9217"/>
                <a:gd name="T55" fmla="*/ 7227 h 7655"/>
                <a:gd name="T56" fmla="*/ 3366 w 9217"/>
                <a:gd name="T57" fmla="*/ 6395 h 7655"/>
                <a:gd name="T58" fmla="*/ 3470 w 9217"/>
                <a:gd name="T59" fmla="*/ 4477 h 7655"/>
                <a:gd name="T60" fmla="*/ 4234 w 9217"/>
                <a:gd name="T61" fmla="*/ 3297 h 7655"/>
                <a:gd name="T62" fmla="*/ 4108 w 9217"/>
                <a:gd name="T63" fmla="*/ 3033 h 7655"/>
                <a:gd name="T64" fmla="*/ 3448 w 9217"/>
                <a:gd name="T65" fmla="*/ 3706 h 7655"/>
                <a:gd name="T66" fmla="*/ 2852 w 9217"/>
                <a:gd name="T67" fmla="*/ 4328 h 7655"/>
                <a:gd name="T68" fmla="*/ 2048 w 9217"/>
                <a:gd name="T69" fmla="*/ 3844 h 7655"/>
                <a:gd name="T70" fmla="*/ 1535 w 9217"/>
                <a:gd name="T71" fmla="*/ 3966 h 7655"/>
                <a:gd name="T72" fmla="*/ 1708 w 9217"/>
                <a:gd name="T73" fmla="*/ 4189 h 7655"/>
                <a:gd name="T74" fmla="*/ 2346 w 9217"/>
                <a:gd name="T75" fmla="*/ 4349 h 7655"/>
                <a:gd name="T76" fmla="*/ 2859 w 9217"/>
                <a:gd name="T77" fmla="*/ 5168 h 7655"/>
                <a:gd name="T78" fmla="*/ 2970 w 9217"/>
                <a:gd name="T79" fmla="*/ 6286 h 7655"/>
                <a:gd name="T80" fmla="*/ 2232 w 9217"/>
                <a:gd name="T81" fmla="*/ 6548 h 7655"/>
                <a:gd name="T82" fmla="*/ 2414 w 9217"/>
                <a:gd name="T83" fmla="*/ 6748 h 7655"/>
                <a:gd name="T84" fmla="*/ 3072 w 9217"/>
                <a:gd name="T85" fmla="*/ 7213 h 7655"/>
                <a:gd name="T86" fmla="*/ 1053 w 9217"/>
                <a:gd name="T87" fmla="*/ 7279 h 7655"/>
                <a:gd name="T88" fmla="*/ 847 w 9217"/>
                <a:gd name="T89" fmla="*/ 7481 h 7655"/>
                <a:gd name="T90" fmla="*/ 1177 w 9217"/>
                <a:gd name="T91" fmla="*/ 7655 h 7655"/>
                <a:gd name="T92" fmla="*/ 3387 w 9217"/>
                <a:gd name="T93" fmla="*/ 7422 h 7655"/>
                <a:gd name="T94" fmla="*/ 3936 w 9217"/>
                <a:gd name="T95" fmla="*/ 7645 h 7655"/>
                <a:gd name="T96" fmla="*/ 4702 w 9217"/>
                <a:gd name="T97" fmla="*/ 7495 h 7655"/>
                <a:gd name="T98" fmla="*/ 5248 w 9217"/>
                <a:gd name="T99" fmla="*/ 7544 h 7655"/>
                <a:gd name="T100" fmla="*/ 6222 w 9217"/>
                <a:gd name="T101" fmla="*/ 7628 h 7655"/>
                <a:gd name="T102" fmla="*/ 6210 w 9217"/>
                <a:gd name="T103" fmla="*/ 6638 h 7655"/>
                <a:gd name="T104" fmla="*/ 8713 w 9217"/>
                <a:gd name="T105" fmla="*/ 1626 h 7655"/>
                <a:gd name="T106" fmla="*/ 9217 w 9217"/>
                <a:gd name="T107" fmla="*/ 871 h 7655"/>
                <a:gd name="T108" fmla="*/ 9035 w 9217"/>
                <a:gd name="T109" fmla="*/ 367 h 7655"/>
                <a:gd name="T110" fmla="*/ 484 w 9217"/>
                <a:gd name="T111" fmla="*/ 7131 h 7655"/>
                <a:gd name="T112" fmla="*/ 249 w 9217"/>
                <a:gd name="T113" fmla="*/ 6975 h 7655"/>
                <a:gd name="T114" fmla="*/ 429 w 9217"/>
                <a:gd name="T115" fmla="*/ 6775 h 7655"/>
                <a:gd name="T116" fmla="*/ 5903 w 9217"/>
                <a:gd name="T117" fmla="*/ 5527 h 7655"/>
                <a:gd name="T118" fmla="*/ 5646 w 9217"/>
                <a:gd name="T119" fmla="*/ 7291 h 7655"/>
                <a:gd name="T120" fmla="*/ 5191 w 9217"/>
                <a:gd name="T121" fmla="*/ 6974 h 7655"/>
                <a:gd name="T122" fmla="*/ 5140 w 9217"/>
                <a:gd name="T123" fmla="*/ 5191 h 7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17" h="7655">
                  <a:moveTo>
                    <a:pt x="8951" y="332"/>
                  </a:moveTo>
                  <a:lnTo>
                    <a:pt x="8601" y="236"/>
                  </a:lnTo>
                  <a:lnTo>
                    <a:pt x="8569" y="208"/>
                  </a:lnTo>
                  <a:lnTo>
                    <a:pt x="8502" y="158"/>
                  </a:lnTo>
                  <a:lnTo>
                    <a:pt x="8430" y="115"/>
                  </a:lnTo>
                  <a:lnTo>
                    <a:pt x="8355" y="77"/>
                  </a:lnTo>
                  <a:lnTo>
                    <a:pt x="8277" y="47"/>
                  </a:lnTo>
                  <a:lnTo>
                    <a:pt x="8195" y="24"/>
                  </a:lnTo>
                  <a:lnTo>
                    <a:pt x="8113" y="8"/>
                  </a:lnTo>
                  <a:lnTo>
                    <a:pt x="8028" y="1"/>
                  </a:lnTo>
                  <a:lnTo>
                    <a:pt x="7986" y="0"/>
                  </a:lnTo>
                  <a:lnTo>
                    <a:pt x="7216" y="0"/>
                  </a:lnTo>
                  <a:lnTo>
                    <a:pt x="7129" y="2"/>
                  </a:lnTo>
                  <a:lnTo>
                    <a:pt x="6956" y="24"/>
                  </a:lnTo>
                  <a:lnTo>
                    <a:pt x="6871" y="44"/>
                  </a:lnTo>
                  <a:lnTo>
                    <a:pt x="6840" y="33"/>
                  </a:lnTo>
                  <a:lnTo>
                    <a:pt x="6776" y="14"/>
                  </a:lnTo>
                  <a:lnTo>
                    <a:pt x="6714" y="4"/>
                  </a:lnTo>
                  <a:lnTo>
                    <a:pt x="6652" y="1"/>
                  </a:lnTo>
                  <a:lnTo>
                    <a:pt x="6562" y="8"/>
                  </a:lnTo>
                  <a:lnTo>
                    <a:pt x="6448" y="43"/>
                  </a:lnTo>
                  <a:lnTo>
                    <a:pt x="6346" y="99"/>
                  </a:lnTo>
                  <a:lnTo>
                    <a:pt x="6258" y="175"/>
                  </a:lnTo>
                  <a:lnTo>
                    <a:pt x="6189" y="270"/>
                  </a:lnTo>
                  <a:lnTo>
                    <a:pt x="6150" y="351"/>
                  </a:lnTo>
                  <a:lnTo>
                    <a:pt x="6132" y="408"/>
                  </a:lnTo>
                  <a:lnTo>
                    <a:pt x="6125" y="437"/>
                  </a:lnTo>
                  <a:lnTo>
                    <a:pt x="5780" y="656"/>
                  </a:lnTo>
                  <a:lnTo>
                    <a:pt x="5702" y="702"/>
                  </a:lnTo>
                  <a:lnTo>
                    <a:pt x="5539" y="776"/>
                  </a:lnTo>
                  <a:lnTo>
                    <a:pt x="5368" y="826"/>
                  </a:lnTo>
                  <a:lnTo>
                    <a:pt x="5191" y="850"/>
                  </a:lnTo>
                  <a:lnTo>
                    <a:pt x="5101" y="853"/>
                  </a:lnTo>
                  <a:lnTo>
                    <a:pt x="4851" y="853"/>
                  </a:lnTo>
                  <a:lnTo>
                    <a:pt x="4763" y="855"/>
                  </a:lnTo>
                  <a:lnTo>
                    <a:pt x="4589" y="873"/>
                  </a:lnTo>
                  <a:lnTo>
                    <a:pt x="4419" y="909"/>
                  </a:lnTo>
                  <a:lnTo>
                    <a:pt x="4254" y="964"/>
                  </a:lnTo>
                  <a:lnTo>
                    <a:pt x="4097" y="1036"/>
                  </a:lnTo>
                  <a:lnTo>
                    <a:pt x="3948" y="1124"/>
                  </a:lnTo>
                  <a:lnTo>
                    <a:pt x="3808" y="1228"/>
                  </a:lnTo>
                  <a:lnTo>
                    <a:pt x="3680" y="1346"/>
                  </a:lnTo>
                  <a:lnTo>
                    <a:pt x="3621" y="1412"/>
                  </a:lnTo>
                  <a:lnTo>
                    <a:pt x="3327" y="1749"/>
                  </a:lnTo>
                  <a:lnTo>
                    <a:pt x="2764" y="1968"/>
                  </a:lnTo>
                  <a:lnTo>
                    <a:pt x="2627" y="2022"/>
                  </a:lnTo>
                  <a:lnTo>
                    <a:pt x="2365" y="2148"/>
                  </a:lnTo>
                  <a:lnTo>
                    <a:pt x="2116" y="2293"/>
                  </a:lnTo>
                  <a:lnTo>
                    <a:pt x="1881" y="2456"/>
                  </a:lnTo>
                  <a:lnTo>
                    <a:pt x="1662" y="2634"/>
                  </a:lnTo>
                  <a:lnTo>
                    <a:pt x="1459" y="2824"/>
                  </a:lnTo>
                  <a:lnTo>
                    <a:pt x="1273" y="3026"/>
                  </a:lnTo>
                  <a:lnTo>
                    <a:pt x="1108" y="3236"/>
                  </a:lnTo>
                  <a:lnTo>
                    <a:pt x="1033" y="3344"/>
                  </a:lnTo>
                  <a:lnTo>
                    <a:pt x="432" y="4224"/>
                  </a:lnTo>
                  <a:lnTo>
                    <a:pt x="380" y="4303"/>
                  </a:lnTo>
                  <a:lnTo>
                    <a:pt x="287" y="4467"/>
                  </a:lnTo>
                  <a:lnTo>
                    <a:pt x="206" y="4636"/>
                  </a:lnTo>
                  <a:lnTo>
                    <a:pt x="138" y="4810"/>
                  </a:lnTo>
                  <a:lnTo>
                    <a:pt x="84" y="4990"/>
                  </a:lnTo>
                  <a:lnTo>
                    <a:pt x="43" y="5171"/>
                  </a:lnTo>
                  <a:lnTo>
                    <a:pt x="14" y="5358"/>
                  </a:lnTo>
                  <a:lnTo>
                    <a:pt x="1" y="5546"/>
                  </a:lnTo>
                  <a:lnTo>
                    <a:pt x="0" y="5641"/>
                  </a:lnTo>
                  <a:lnTo>
                    <a:pt x="1" y="5780"/>
                  </a:lnTo>
                  <a:lnTo>
                    <a:pt x="22" y="6060"/>
                  </a:lnTo>
                  <a:lnTo>
                    <a:pt x="40" y="6196"/>
                  </a:lnTo>
                  <a:lnTo>
                    <a:pt x="46" y="6227"/>
                  </a:lnTo>
                  <a:lnTo>
                    <a:pt x="79" y="6284"/>
                  </a:lnTo>
                  <a:lnTo>
                    <a:pt x="117" y="6320"/>
                  </a:lnTo>
                  <a:lnTo>
                    <a:pt x="148" y="6338"/>
                  </a:lnTo>
                  <a:lnTo>
                    <a:pt x="184" y="6349"/>
                  </a:lnTo>
                  <a:lnTo>
                    <a:pt x="225" y="6352"/>
                  </a:lnTo>
                  <a:lnTo>
                    <a:pt x="246" y="6349"/>
                  </a:lnTo>
                  <a:lnTo>
                    <a:pt x="265" y="6346"/>
                  </a:lnTo>
                  <a:lnTo>
                    <a:pt x="298" y="6335"/>
                  </a:lnTo>
                  <a:lnTo>
                    <a:pt x="328" y="6316"/>
                  </a:lnTo>
                  <a:lnTo>
                    <a:pt x="354" y="6293"/>
                  </a:lnTo>
                  <a:lnTo>
                    <a:pt x="385" y="6250"/>
                  </a:lnTo>
                  <a:lnTo>
                    <a:pt x="399" y="6198"/>
                  </a:lnTo>
                  <a:lnTo>
                    <a:pt x="402" y="6162"/>
                  </a:lnTo>
                  <a:lnTo>
                    <a:pt x="399" y="6143"/>
                  </a:lnTo>
                  <a:lnTo>
                    <a:pt x="383" y="6019"/>
                  </a:lnTo>
                  <a:lnTo>
                    <a:pt x="364" y="5767"/>
                  </a:lnTo>
                  <a:lnTo>
                    <a:pt x="363" y="5641"/>
                  </a:lnTo>
                  <a:lnTo>
                    <a:pt x="364" y="5560"/>
                  </a:lnTo>
                  <a:lnTo>
                    <a:pt x="376" y="5399"/>
                  </a:lnTo>
                  <a:lnTo>
                    <a:pt x="399" y="5239"/>
                  </a:lnTo>
                  <a:lnTo>
                    <a:pt x="435" y="5082"/>
                  </a:lnTo>
                  <a:lnTo>
                    <a:pt x="481" y="4929"/>
                  </a:lnTo>
                  <a:lnTo>
                    <a:pt x="540" y="4780"/>
                  </a:lnTo>
                  <a:lnTo>
                    <a:pt x="609" y="4634"/>
                  </a:lnTo>
                  <a:lnTo>
                    <a:pt x="688" y="4495"/>
                  </a:lnTo>
                  <a:lnTo>
                    <a:pt x="733" y="4427"/>
                  </a:lnTo>
                  <a:lnTo>
                    <a:pt x="1033" y="3988"/>
                  </a:lnTo>
                  <a:lnTo>
                    <a:pt x="1332" y="3549"/>
                  </a:lnTo>
                  <a:lnTo>
                    <a:pt x="1406" y="3444"/>
                  </a:lnTo>
                  <a:lnTo>
                    <a:pt x="1564" y="3245"/>
                  </a:lnTo>
                  <a:lnTo>
                    <a:pt x="1737" y="3059"/>
                  </a:lnTo>
                  <a:lnTo>
                    <a:pt x="1921" y="2888"/>
                  </a:lnTo>
                  <a:lnTo>
                    <a:pt x="2119" y="2732"/>
                  </a:lnTo>
                  <a:lnTo>
                    <a:pt x="2327" y="2590"/>
                  </a:lnTo>
                  <a:lnTo>
                    <a:pt x="2546" y="2464"/>
                  </a:lnTo>
                  <a:lnTo>
                    <a:pt x="2777" y="2355"/>
                  </a:lnTo>
                  <a:lnTo>
                    <a:pt x="2895" y="2306"/>
                  </a:lnTo>
                  <a:lnTo>
                    <a:pt x="3500" y="2071"/>
                  </a:lnTo>
                  <a:lnTo>
                    <a:pt x="3520" y="2063"/>
                  </a:lnTo>
                  <a:lnTo>
                    <a:pt x="3554" y="2038"/>
                  </a:lnTo>
                  <a:lnTo>
                    <a:pt x="3570" y="2021"/>
                  </a:lnTo>
                  <a:lnTo>
                    <a:pt x="3894" y="1651"/>
                  </a:lnTo>
                  <a:lnTo>
                    <a:pt x="3940" y="1599"/>
                  </a:lnTo>
                  <a:lnTo>
                    <a:pt x="4040" y="1507"/>
                  </a:lnTo>
                  <a:lnTo>
                    <a:pt x="4149" y="1426"/>
                  </a:lnTo>
                  <a:lnTo>
                    <a:pt x="4265" y="1359"/>
                  </a:lnTo>
                  <a:lnTo>
                    <a:pt x="4387" y="1303"/>
                  </a:lnTo>
                  <a:lnTo>
                    <a:pt x="4515" y="1259"/>
                  </a:lnTo>
                  <a:lnTo>
                    <a:pt x="4648" y="1231"/>
                  </a:lnTo>
                  <a:lnTo>
                    <a:pt x="4783" y="1216"/>
                  </a:lnTo>
                  <a:lnTo>
                    <a:pt x="4851" y="1215"/>
                  </a:lnTo>
                  <a:lnTo>
                    <a:pt x="5101" y="1215"/>
                  </a:lnTo>
                  <a:lnTo>
                    <a:pt x="5159" y="1215"/>
                  </a:lnTo>
                  <a:lnTo>
                    <a:pt x="5274" y="1206"/>
                  </a:lnTo>
                  <a:lnTo>
                    <a:pt x="5388" y="1190"/>
                  </a:lnTo>
                  <a:lnTo>
                    <a:pt x="5500" y="1166"/>
                  </a:lnTo>
                  <a:lnTo>
                    <a:pt x="5610" y="1134"/>
                  </a:lnTo>
                  <a:lnTo>
                    <a:pt x="5718" y="1095"/>
                  </a:lnTo>
                  <a:lnTo>
                    <a:pt x="5823" y="1048"/>
                  </a:lnTo>
                  <a:lnTo>
                    <a:pt x="5924" y="993"/>
                  </a:lnTo>
                  <a:lnTo>
                    <a:pt x="5974" y="963"/>
                  </a:lnTo>
                  <a:lnTo>
                    <a:pt x="6193" y="825"/>
                  </a:lnTo>
                  <a:lnTo>
                    <a:pt x="6212" y="853"/>
                  </a:lnTo>
                  <a:lnTo>
                    <a:pt x="6253" y="908"/>
                  </a:lnTo>
                  <a:lnTo>
                    <a:pt x="6302" y="956"/>
                  </a:lnTo>
                  <a:lnTo>
                    <a:pt x="6357" y="997"/>
                  </a:lnTo>
                  <a:lnTo>
                    <a:pt x="6418" y="1032"/>
                  </a:lnTo>
                  <a:lnTo>
                    <a:pt x="6482" y="1059"/>
                  </a:lnTo>
                  <a:lnTo>
                    <a:pt x="6550" y="1078"/>
                  </a:lnTo>
                  <a:lnTo>
                    <a:pt x="6622" y="1088"/>
                  </a:lnTo>
                  <a:lnTo>
                    <a:pt x="6660" y="1088"/>
                  </a:lnTo>
                  <a:lnTo>
                    <a:pt x="6678" y="1088"/>
                  </a:lnTo>
                  <a:lnTo>
                    <a:pt x="6713" y="1081"/>
                  </a:lnTo>
                  <a:lnTo>
                    <a:pt x="6762" y="1058"/>
                  </a:lnTo>
                  <a:lnTo>
                    <a:pt x="6811" y="1009"/>
                  </a:lnTo>
                  <a:lnTo>
                    <a:pt x="6832" y="961"/>
                  </a:lnTo>
                  <a:lnTo>
                    <a:pt x="6840" y="925"/>
                  </a:lnTo>
                  <a:lnTo>
                    <a:pt x="6841" y="907"/>
                  </a:lnTo>
                  <a:lnTo>
                    <a:pt x="6840" y="888"/>
                  </a:lnTo>
                  <a:lnTo>
                    <a:pt x="6832" y="853"/>
                  </a:lnTo>
                  <a:lnTo>
                    <a:pt x="6811" y="804"/>
                  </a:lnTo>
                  <a:lnTo>
                    <a:pt x="6762" y="755"/>
                  </a:lnTo>
                  <a:lnTo>
                    <a:pt x="6713" y="734"/>
                  </a:lnTo>
                  <a:lnTo>
                    <a:pt x="6678" y="727"/>
                  </a:lnTo>
                  <a:lnTo>
                    <a:pt x="6660" y="725"/>
                  </a:lnTo>
                  <a:lnTo>
                    <a:pt x="6641" y="725"/>
                  </a:lnTo>
                  <a:lnTo>
                    <a:pt x="6605" y="718"/>
                  </a:lnTo>
                  <a:lnTo>
                    <a:pt x="6557" y="695"/>
                  </a:lnTo>
                  <a:lnTo>
                    <a:pt x="6508" y="646"/>
                  </a:lnTo>
                  <a:lnTo>
                    <a:pt x="6485" y="598"/>
                  </a:lnTo>
                  <a:lnTo>
                    <a:pt x="6478" y="562"/>
                  </a:lnTo>
                  <a:lnTo>
                    <a:pt x="6478" y="544"/>
                  </a:lnTo>
                  <a:lnTo>
                    <a:pt x="6478" y="525"/>
                  </a:lnTo>
                  <a:lnTo>
                    <a:pt x="6485" y="490"/>
                  </a:lnTo>
                  <a:lnTo>
                    <a:pt x="6508" y="442"/>
                  </a:lnTo>
                  <a:lnTo>
                    <a:pt x="6557" y="393"/>
                  </a:lnTo>
                  <a:lnTo>
                    <a:pt x="6605" y="371"/>
                  </a:lnTo>
                  <a:lnTo>
                    <a:pt x="6641" y="364"/>
                  </a:lnTo>
                  <a:lnTo>
                    <a:pt x="6660" y="362"/>
                  </a:lnTo>
                  <a:lnTo>
                    <a:pt x="6687" y="364"/>
                  </a:lnTo>
                  <a:lnTo>
                    <a:pt x="6739" y="381"/>
                  </a:lnTo>
                  <a:lnTo>
                    <a:pt x="6783" y="411"/>
                  </a:lnTo>
                  <a:lnTo>
                    <a:pt x="6818" y="454"/>
                  </a:lnTo>
                  <a:lnTo>
                    <a:pt x="6830" y="480"/>
                  </a:lnTo>
                  <a:lnTo>
                    <a:pt x="6837" y="498"/>
                  </a:lnTo>
                  <a:lnTo>
                    <a:pt x="6855" y="528"/>
                  </a:lnTo>
                  <a:lnTo>
                    <a:pt x="6893" y="565"/>
                  </a:lnTo>
                  <a:lnTo>
                    <a:pt x="6956" y="594"/>
                  </a:lnTo>
                  <a:lnTo>
                    <a:pt x="7010" y="597"/>
                  </a:lnTo>
                  <a:lnTo>
                    <a:pt x="7046" y="591"/>
                  </a:lnTo>
                  <a:lnTo>
                    <a:pt x="7063" y="586"/>
                  </a:lnTo>
                  <a:lnTo>
                    <a:pt x="7095" y="571"/>
                  </a:lnTo>
                  <a:lnTo>
                    <a:pt x="7145" y="525"/>
                  </a:lnTo>
                  <a:lnTo>
                    <a:pt x="7174" y="465"/>
                  </a:lnTo>
                  <a:lnTo>
                    <a:pt x="7180" y="397"/>
                  </a:lnTo>
                  <a:lnTo>
                    <a:pt x="7172" y="362"/>
                  </a:lnTo>
                  <a:lnTo>
                    <a:pt x="7986" y="362"/>
                  </a:lnTo>
                  <a:lnTo>
                    <a:pt x="8041" y="365"/>
                  </a:lnTo>
                  <a:lnTo>
                    <a:pt x="8149" y="387"/>
                  </a:lnTo>
                  <a:lnTo>
                    <a:pt x="8250" y="429"/>
                  </a:lnTo>
                  <a:lnTo>
                    <a:pt x="8340" y="489"/>
                  </a:lnTo>
                  <a:lnTo>
                    <a:pt x="8381" y="526"/>
                  </a:lnTo>
                  <a:lnTo>
                    <a:pt x="8398" y="544"/>
                  </a:lnTo>
                  <a:lnTo>
                    <a:pt x="8440" y="567"/>
                  </a:lnTo>
                  <a:lnTo>
                    <a:pt x="8461" y="574"/>
                  </a:lnTo>
                  <a:lnTo>
                    <a:pt x="8855" y="682"/>
                  </a:lnTo>
                  <a:lnTo>
                    <a:pt x="8855" y="871"/>
                  </a:lnTo>
                  <a:lnTo>
                    <a:pt x="8853" y="908"/>
                  </a:lnTo>
                  <a:lnTo>
                    <a:pt x="8842" y="979"/>
                  </a:lnTo>
                  <a:lnTo>
                    <a:pt x="8820" y="1046"/>
                  </a:lnTo>
                  <a:lnTo>
                    <a:pt x="8788" y="1110"/>
                  </a:lnTo>
                  <a:lnTo>
                    <a:pt x="8746" y="1166"/>
                  </a:lnTo>
                  <a:lnTo>
                    <a:pt x="8696" y="1216"/>
                  </a:lnTo>
                  <a:lnTo>
                    <a:pt x="8638" y="1258"/>
                  </a:lnTo>
                  <a:lnTo>
                    <a:pt x="8575" y="1291"/>
                  </a:lnTo>
                  <a:lnTo>
                    <a:pt x="8539" y="1303"/>
                  </a:lnTo>
                  <a:lnTo>
                    <a:pt x="8107" y="1442"/>
                  </a:lnTo>
                  <a:lnTo>
                    <a:pt x="8090" y="1448"/>
                  </a:lnTo>
                  <a:lnTo>
                    <a:pt x="8057" y="1467"/>
                  </a:lnTo>
                  <a:lnTo>
                    <a:pt x="8042" y="1478"/>
                  </a:lnTo>
                  <a:lnTo>
                    <a:pt x="5270" y="3907"/>
                  </a:lnTo>
                  <a:lnTo>
                    <a:pt x="5254" y="3923"/>
                  </a:lnTo>
                  <a:lnTo>
                    <a:pt x="5229" y="3959"/>
                  </a:lnTo>
                  <a:lnTo>
                    <a:pt x="5221" y="3979"/>
                  </a:lnTo>
                  <a:lnTo>
                    <a:pt x="4748" y="5207"/>
                  </a:lnTo>
                  <a:lnTo>
                    <a:pt x="4699" y="5340"/>
                  </a:lnTo>
                  <a:lnTo>
                    <a:pt x="4614" y="5609"/>
                  </a:lnTo>
                  <a:lnTo>
                    <a:pt x="4547" y="5883"/>
                  </a:lnTo>
                  <a:lnTo>
                    <a:pt x="4496" y="6160"/>
                  </a:lnTo>
                  <a:lnTo>
                    <a:pt x="4479" y="6300"/>
                  </a:lnTo>
                  <a:lnTo>
                    <a:pt x="4361" y="7292"/>
                  </a:lnTo>
                  <a:lnTo>
                    <a:pt x="4073" y="7292"/>
                  </a:lnTo>
                  <a:lnTo>
                    <a:pt x="4034" y="7291"/>
                  </a:lnTo>
                  <a:lnTo>
                    <a:pt x="3958" y="7281"/>
                  </a:lnTo>
                  <a:lnTo>
                    <a:pt x="3884" y="7259"/>
                  </a:lnTo>
                  <a:lnTo>
                    <a:pt x="3815" y="7227"/>
                  </a:lnTo>
                  <a:lnTo>
                    <a:pt x="3750" y="7187"/>
                  </a:lnTo>
                  <a:lnTo>
                    <a:pt x="3693" y="7138"/>
                  </a:lnTo>
                  <a:lnTo>
                    <a:pt x="3641" y="7080"/>
                  </a:lnTo>
                  <a:lnTo>
                    <a:pt x="3598" y="7016"/>
                  </a:lnTo>
                  <a:lnTo>
                    <a:pt x="3580" y="6981"/>
                  </a:lnTo>
                  <a:lnTo>
                    <a:pt x="3527" y="6866"/>
                  </a:lnTo>
                  <a:lnTo>
                    <a:pt x="3436" y="6633"/>
                  </a:lnTo>
                  <a:lnTo>
                    <a:pt x="3366" y="6395"/>
                  </a:lnTo>
                  <a:lnTo>
                    <a:pt x="3314" y="6153"/>
                  </a:lnTo>
                  <a:lnTo>
                    <a:pt x="3281" y="5911"/>
                  </a:lnTo>
                  <a:lnTo>
                    <a:pt x="3266" y="5668"/>
                  </a:lnTo>
                  <a:lnTo>
                    <a:pt x="3271" y="5425"/>
                  </a:lnTo>
                  <a:lnTo>
                    <a:pt x="3292" y="5183"/>
                  </a:lnTo>
                  <a:lnTo>
                    <a:pt x="3334" y="4944"/>
                  </a:lnTo>
                  <a:lnTo>
                    <a:pt x="3392" y="4708"/>
                  </a:lnTo>
                  <a:lnTo>
                    <a:pt x="3470" y="4477"/>
                  </a:lnTo>
                  <a:lnTo>
                    <a:pt x="3563" y="4251"/>
                  </a:lnTo>
                  <a:lnTo>
                    <a:pt x="3675" y="4034"/>
                  </a:lnTo>
                  <a:lnTo>
                    <a:pt x="3804" y="3824"/>
                  </a:lnTo>
                  <a:lnTo>
                    <a:pt x="3951" y="3622"/>
                  </a:lnTo>
                  <a:lnTo>
                    <a:pt x="4113" y="3432"/>
                  </a:lnTo>
                  <a:lnTo>
                    <a:pt x="4201" y="3341"/>
                  </a:lnTo>
                  <a:lnTo>
                    <a:pt x="4214" y="3327"/>
                  </a:lnTo>
                  <a:lnTo>
                    <a:pt x="4234" y="3297"/>
                  </a:lnTo>
                  <a:lnTo>
                    <a:pt x="4252" y="3248"/>
                  </a:lnTo>
                  <a:lnTo>
                    <a:pt x="4252" y="3177"/>
                  </a:lnTo>
                  <a:lnTo>
                    <a:pt x="4234" y="3128"/>
                  </a:lnTo>
                  <a:lnTo>
                    <a:pt x="4214" y="3098"/>
                  </a:lnTo>
                  <a:lnTo>
                    <a:pt x="4201" y="3084"/>
                  </a:lnTo>
                  <a:lnTo>
                    <a:pt x="4188" y="3072"/>
                  </a:lnTo>
                  <a:lnTo>
                    <a:pt x="4158" y="3052"/>
                  </a:lnTo>
                  <a:lnTo>
                    <a:pt x="4108" y="3033"/>
                  </a:lnTo>
                  <a:lnTo>
                    <a:pt x="4038" y="3033"/>
                  </a:lnTo>
                  <a:lnTo>
                    <a:pt x="3988" y="3052"/>
                  </a:lnTo>
                  <a:lnTo>
                    <a:pt x="3958" y="3072"/>
                  </a:lnTo>
                  <a:lnTo>
                    <a:pt x="3945" y="3084"/>
                  </a:lnTo>
                  <a:lnTo>
                    <a:pt x="3864" y="3167"/>
                  </a:lnTo>
                  <a:lnTo>
                    <a:pt x="3713" y="3338"/>
                  </a:lnTo>
                  <a:lnTo>
                    <a:pt x="3575" y="3518"/>
                  </a:lnTo>
                  <a:lnTo>
                    <a:pt x="3448" y="3706"/>
                  </a:lnTo>
                  <a:lnTo>
                    <a:pt x="3336" y="3898"/>
                  </a:lnTo>
                  <a:lnTo>
                    <a:pt x="3235" y="4099"/>
                  </a:lnTo>
                  <a:lnTo>
                    <a:pt x="3147" y="4303"/>
                  </a:lnTo>
                  <a:lnTo>
                    <a:pt x="3073" y="4512"/>
                  </a:lnTo>
                  <a:lnTo>
                    <a:pt x="3042" y="4618"/>
                  </a:lnTo>
                  <a:lnTo>
                    <a:pt x="3009" y="4555"/>
                  </a:lnTo>
                  <a:lnTo>
                    <a:pt x="2934" y="4437"/>
                  </a:lnTo>
                  <a:lnTo>
                    <a:pt x="2852" y="4328"/>
                  </a:lnTo>
                  <a:lnTo>
                    <a:pt x="2761" y="4225"/>
                  </a:lnTo>
                  <a:lnTo>
                    <a:pt x="2712" y="4179"/>
                  </a:lnTo>
                  <a:lnTo>
                    <a:pt x="2660" y="4132"/>
                  </a:lnTo>
                  <a:lnTo>
                    <a:pt x="2549" y="4048"/>
                  </a:lnTo>
                  <a:lnTo>
                    <a:pt x="2431" y="3976"/>
                  </a:lnTo>
                  <a:lnTo>
                    <a:pt x="2309" y="3919"/>
                  </a:lnTo>
                  <a:lnTo>
                    <a:pt x="2181" y="3874"/>
                  </a:lnTo>
                  <a:lnTo>
                    <a:pt x="2048" y="3844"/>
                  </a:lnTo>
                  <a:lnTo>
                    <a:pt x="1911" y="3827"/>
                  </a:lnTo>
                  <a:lnTo>
                    <a:pt x="1771" y="3822"/>
                  </a:lnTo>
                  <a:lnTo>
                    <a:pt x="1699" y="3827"/>
                  </a:lnTo>
                  <a:lnTo>
                    <a:pt x="1681" y="3829"/>
                  </a:lnTo>
                  <a:lnTo>
                    <a:pt x="1646" y="3838"/>
                  </a:lnTo>
                  <a:lnTo>
                    <a:pt x="1600" y="3864"/>
                  </a:lnTo>
                  <a:lnTo>
                    <a:pt x="1554" y="3917"/>
                  </a:lnTo>
                  <a:lnTo>
                    <a:pt x="1535" y="3966"/>
                  </a:lnTo>
                  <a:lnTo>
                    <a:pt x="1531" y="4002"/>
                  </a:lnTo>
                  <a:lnTo>
                    <a:pt x="1532" y="4021"/>
                  </a:lnTo>
                  <a:lnTo>
                    <a:pt x="1534" y="4040"/>
                  </a:lnTo>
                  <a:lnTo>
                    <a:pt x="1544" y="4074"/>
                  </a:lnTo>
                  <a:lnTo>
                    <a:pt x="1570" y="4120"/>
                  </a:lnTo>
                  <a:lnTo>
                    <a:pt x="1622" y="4166"/>
                  </a:lnTo>
                  <a:lnTo>
                    <a:pt x="1672" y="4185"/>
                  </a:lnTo>
                  <a:lnTo>
                    <a:pt x="1708" y="4189"/>
                  </a:lnTo>
                  <a:lnTo>
                    <a:pt x="1727" y="4189"/>
                  </a:lnTo>
                  <a:lnTo>
                    <a:pt x="1779" y="4185"/>
                  </a:lnTo>
                  <a:lnTo>
                    <a:pt x="1881" y="4188"/>
                  </a:lnTo>
                  <a:lnTo>
                    <a:pt x="1982" y="4201"/>
                  </a:lnTo>
                  <a:lnTo>
                    <a:pt x="2078" y="4222"/>
                  </a:lnTo>
                  <a:lnTo>
                    <a:pt x="2172" y="4256"/>
                  </a:lnTo>
                  <a:lnTo>
                    <a:pt x="2261" y="4297"/>
                  </a:lnTo>
                  <a:lnTo>
                    <a:pt x="2346" y="4349"/>
                  </a:lnTo>
                  <a:lnTo>
                    <a:pt x="2427" y="4411"/>
                  </a:lnTo>
                  <a:lnTo>
                    <a:pt x="2466" y="4446"/>
                  </a:lnTo>
                  <a:lnTo>
                    <a:pt x="2518" y="4495"/>
                  </a:lnTo>
                  <a:lnTo>
                    <a:pt x="2610" y="4605"/>
                  </a:lnTo>
                  <a:lnTo>
                    <a:pt x="2690" y="4731"/>
                  </a:lnTo>
                  <a:lnTo>
                    <a:pt x="2759" y="4866"/>
                  </a:lnTo>
                  <a:lnTo>
                    <a:pt x="2816" y="5013"/>
                  </a:lnTo>
                  <a:lnTo>
                    <a:pt x="2859" y="5168"/>
                  </a:lnTo>
                  <a:lnTo>
                    <a:pt x="2888" y="5331"/>
                  </a:lnTo>
                  <a:lnTo>
                    <a:pt x="2902" y="5501"/>
                  </a:lnTo>
                  <a:lnTo>
                    <a:pt x="2903" y="5589"/>
                  </a:lnTo>
                  <a:lnTo>
                    <a:pt x="2903" y="5589"/>
                  </a:lnTo>
                  <a:lnTo>
                    <a:pt x="2903" y="5688"/>
                  </a:lnTo>
                  <a:lnTo>
                    <a:pt x="2915" y="5888"/>
                  </a:lnTo>
                  <a:lnTo>
                    <a:pt x="2937" y="6087"/>
                  </a:lnTo>
                  <a:lnTo>
                    <a:pt x="2970" y="6286"/>
                  </a:lnTo>
                  <a:lnTo>
                    <a:pt x="2991" y="6385"/>
                  </a:lnTo>
                  <a:lnTo>
                    <a:pt x="2414" y="6385"/>
                  </a:lnTo>
                  <a:lnTo>
                    <a:pt x="2395" y="6385"/>
                  </a:lnTo>
                  <a:lnTo>
                    <a:pt x="2359" y="6394"/>
                  </a:lnTo>
                  <a:lnTo>
                    <a:pt x="2312" y="6415"/>
                  </a:lnTo>
                  <a:lnTo>
                    <a:pt x="2261" y="6464"/>
                  </a:lnTo>
                  <a:lnTo>
                    <a:pt x="2240" y="6512"/>
                  </a:lnTo>
                  <a:lnTo>
                    <a:pt x="2232" y="6548"/>
                  </a:lnTo>
                  <a:lnTo>
                    <a:pt x="2232" y="6566"/>
                  </a:lnTo>
                  <a:lnTo>
                    <a:pt x="2232" y="6585"/>
                  </a:lnTo>
                  <a:lnTo>
                    <a:pt x="2240" y="6621"/>
                  </a:lnTo>
                  <a:lnTo>
                    <a:pt x="2261" y="6669"/>
                  </a:lnTo>
                  <a:lnTo>
                    <a:pt x="2312" y="6718"/>
                  </a:lnTo>
                  <a:lnTo>
                    <a:pt x="2359" y="6741"/>
                  </a:lnTo>
                  <a:lnTo>
                    <a:pt x="2395" y="6748"/>
                  </a:lnTo>
                  <a:lnTo>
                    <a:pt x="2414" y="6748"/>
                  </a:lnTo>
                  <a:lnTo>
                    <a:pt x="3094" y="6748"/>
                  </a:lnTo>
                  <a:lnTo>
                    <a:pt x="3121" y="6827"/>
                  </a:lnTo>
                  <a:lnTo>
                    <a:pt x="3183" y="6983"/>
                  </a:lnTo>
                  <a:lnTo>
                    <a:pt x="3216" y="7059"/>
                  </a:lnTo>
                  <a:lnTo>
                    <a:pt x="3200" y="7085"/>
                  </a:lnTo>
                  <a:lnTo>
                    <a:pt x="3163" y="7134"/>
                  </a:lnTo>
                  <a:lnTo>
                    <a:pt x="3120" y="7177"/>
                  </a:lnTo>
                  <a:lnTo>
                    <a:pt x="3072" y="7213"/>
                  </a:lnTo>
                  <a:lnTo>
                    <a:pt x="3019" y="7245"/>
                  </a:lnTo>
                  <a:lnTo>
                    <a:pt x="2963" y="7268"/>
                  </a:lnTo>
                  <a:lnTo>
                    <a:pt x="2903" y="7283"/>
                  </a:lnTo>
                  <a:lnTo>
                    <a:pt x="2842" y="7291"/>
                  </a:lnTo>
                  <a:lnTo>
                    <a:pt x="2810" y="7292"/>
                  </a:lnTo>
                  <a:lnTo>
                    <a:pt x="1177" y="7292"/>
                  </a:lnTo>
                  <a:lnTo>
                    <a:pt x="1122" y="7291"/>
                  </a:lnTo>
                  <a:lnTo>
                    <a:pt x="1053" y="7279"/>
                  </a:lnTo>
                  <a:lnTo>
                    <a:pt x="1028" y="7278"/>
                  </a:lnTo>
                  <a:lnTo>
                    <a:pt x="995" y="7281"/>
                  </a:lnTo>
                  <a:lnTo>
                    <a:pt x="938" y="7301"/>
                  </a:lnTo>
                  <a:lnTo>
                    <a:pt x="890" y="7341"/>
                  </a:lnTo>
                  <a:lnTo>
                    <a:pt x="857" y="7394"/>
                  </a:lnTo>
                  <a:lnTo>
                    <a:pt x="850" y="7426"/>
                  </a:lnTo>
                  <a:lnTo>
                    <a:pt x="847" y="7445"/>
                  </a:lnTo>
                  <a:lnTo>
                    <a:pt x="847" y="7481"/>
                  </a:lnTo>
                  <a:lnTo>
                    <a:pt x="860" y="7531"/>
                  </a:lnTo>
                  <a:lnTo>
                    <a:pt x="900" y="7589"/>
                  </a:lnTo>
                  <a:lnTo>
                    <a:pt x="943" y="7620"/>
                  </a:lnTo>
                  <a:lnTo>
                    <a:pt x="976" y="7633"/>
                  </a:lnTo>
                  <a:lnTo>
                    <a:pt x="994" y="7638"/>
                  </a:lnTo>
                  <a:lnTo>
                    <a:pt x="1040" y="7645"/>
                  </a:lnTo>
                  <a:lnTo>
                    <a:pt x="1131" y="7653"/>
                  </a:lnTo>
                  <a:lnTo>
                    <a:pt x="1177" y="7655"/>
                  </a:lnTo>
                  <a:lnTo>
                    <a:pt x="2808" y="7655"/>
                  </a:lnTo>
                  <a:lnTo>
                    <a:pt x="2876" y="7653"/>
                  </a:lnTo>
                  <a:lnTo>
                    <a:pt x="2987" y="7636"/>
                  </a:lnTo>
                  <a:lnTo>
                    <a:pt x="3065" y="7615"/>
                  </a:lnTo>
                  <a:lnTo>
                    <a:pt x="3145" y="7584"/>
                  </a:lnTo>
                  <a:lnTo>
                    <a:pt x="3228" y="7543"/>
                  </a:lnTo>
                  <a:lnTo>
                    <a:pt x="3308" y="7489"/>
                  </a:lnTo>
                  <a:lnTo>
                    <a:pt x="3387" y="7422"/>
                  </a:lnTo>
                  <a:lnTo>
                    <a:pt x="3426" y="7383"/>
                  </a:lnTo>
                  <a:lnTo>
                    <a:pt x="3458" y="7414"/>
                  </a:lnTo>
                  <a:lnTo>
                    <a:pt x="3527" y="7472"/>
                  </a:lnTo>
                  <a:lnTo>
                    <a:pt x="3601" y="7521"/>
                  </a:lnTo>
                  <a:lnTo>
                    <a:pt x="3680" y="7564"/>
                  </a:lnTo>
                  <a:lnTo>
                    <a:pt x="3762" y="7600"/>
                  </a:lnTo>
                  <a:lnTo>
                    <a:pt x="3847" y="7626"/>
                  </a:lnTo>
                  <a:lnTo>
                    <a:pt x="3936" y="7645"/>
                  </a:lnTo>
                  <a:lnTo>
                    <a:pt x="4027" y="7653"/>
                  </a:lnTo>
                  <a:lnTo>
                    <a:pt x="4073" y="7655"/>
                  </a:lnTo>
                  <a:lnTo>
                    <a:pt x="4522" y="7655"/>
                  </a:lnTo>
                  <a:lnTo>
                    <a:pt x="4557" y="7652"/>
                  </a:lnTo>
                  <a:lnTo>
                    <a:pt x="4617" y="7629"/>
                  </a:lnTo>
                  <a:lnTo>
                    <a:pt x="4666" y="7586"/>
                  </a:lnTo>
                  <a:lnTo>
                    <a:pt x="4697" y="7528"/>
                  </a:lnTo>
                  <a:lnTo>
                    <a:pt x="4702" y="7495"/>
                  </a:lnTo>
                  <a:lnTo>
                    <a:pt x="4771" y="6909"/>
                  </a:lnTo>
                  <a:lnTo>
                    <a:pt x="4813" y="7017"/>
                  </a:lnTo>
                  <a:lnTo>
                    <a:pt x="4859" y="7122"/>
                  </a:lnTo>
                  <a:lnTo>
                    <a:pt x="4888" y="7183"/>
                  </a:lnTo>
                  <a:lnTo>
                    <a:pt x="4959" y="7292"/>
                  </a:lnTo>
                  <a:lnTo>
                    <a:pt x="5042" y="7390"/>
                  </a:lnTo>
                  <a:lnTo>
                    <a:pt x="5140" y="7474"/>
                  </a:lnTo>
                  <a:lnTo>
                    <a:pt x="5248" y="7544"/>
                  </a:lnTo>
                  <a:lnTo>
                    <a:pt x="5365" y="7597"/>
                  </a:lnTo>
                  <a:lnTo>
                    <a:pt x="5489" y="7635"/>
                  </a:lnTo>
                  <a:lnTo>
                    <a:pt x="5618" y="7653"/>
                  </a:lnTo>
                  <a:lnTo>
                    <a:pt x="5686" y="7655"/>
                  </a:lnTo>
                  <a:lnTo>
                    <a:pt x="6122" y="7655"/>
                  </a:lnTo>
                  <a:lnTo>
                    <a:pt x="6145" y="7653"/>
                  </a:lnTo>
                  <a:lnTo>
                    <a:pt x="6186" y="7645"/>
                  </a:lnTo>
                  <a:lnTo>
                    <a:pt x="6222" y="7628"/>
                  </a:lnTo>
                  <a:lnTo>
                    <a:pt x="6251" y="7603"/>
                  </a:lnTo>
                  <a:lnTo>
                    <a:pt x="6274" y="7574"/>
                  </a:lnTo>
                  <a:lnTo>
                    <a:pt x="6291" y="7541"/>
                  </a:lnTo>
                  <a:lnTo>
                    <a:pt x="6301" y="7507"/>
                  </a:lnTo>
                  <a:lnTo>
                    <a:pt x="6304" y="7471"/>
                  </a:lnTo>
                  <a:lnTo>
                    <a:pt x="6302" y="7452"/>
                  </a:lnTo>
                  <a:lnTo>
                    <a:pt x="6226" y="6788"/>
                  </a:lnTo>
                  <a:lnTo>
                    <a:pt x="6210" y="6638"/>
                  </a:lnTo>
                  <a:lnTo>
                    <a:pt x="6197" y="6338"/>
                  </a:lnTo>
                  <a:lnTo>
                    <a:pt x="6206" y="6038"/>
                  </a:lnTo>
                  <a:lnTo>
                    <a:pt x="6236" y="5739"/>
                  </a:lnTo>
                  <a:lnTo>
                    <a:pt x="6261" y="5589"/>
                  </a:lnTo>
                  <a:lnTo>
                    <a:pt x="6688" y="3147"/>
                  </a:lnTo>
                  <a:lnTo>
                    <a:pt x="8254" y="1776"/>
                  </a:lnTo>
                  <a:lnTo>
                    <a:pt x="8651" y="1648"/>
                  </a:lnTo>
                  <a:lnTo>
                    <a:pt x="8713" y="1626"/>
                  </a:lnTo>
                  <a:lnTo>
                    <a:pt x="8830" y="1567"/>
                  </a:lnTo>
                  <a:lnTo>
                    <a:pt x="8934" y="1491"/>
                  </a:lnTo>
                  <a:lnTo>
                    <a:pt x="9023" y="1402"/>
                  </a:lnTo>
                  <a:lnTo>
                    <a:pt x="9096" y="1300"/>
                  </a:lnTo>
                  <a:lnTo>
                    <a:pt x="9156" y="1187"/>
                  </a:lnTo>
                  <a:lnTo>
                    <a:pt x="9194" y="1065"/>
                  </a:lnTo>
                  <a:lnTo>
                    <a:pt x="9216" y="937"/>
                  </a:lnTo>
                  <a:lnTo>
                    <a:pt x="9217" y="871"/>
                  </a:lnTo>
                  <a:lnTo>
                    <a:pt x="9217" y="682"/>
                  </a:lnTo>
                  <a:lnTo>
                    <a:pt x="9216" y="652"/>
                  </a:lnTo>
                  <a:lnTo>
                    <a:pt x="9207" y="593"/>
                  </a:lnTo>
                  <a:lnTo>
                    <a:pt x="9187" y="538"/>
                  </a:lnTo>
                  <a:lnTo>
                    <a:pt x="9160" y="486"/>
                  </a:lnTo>
                  <a:lnTo>
                    <a:pt x="9125" y="440"/>
                  </a:lnTo>
                  <a:lnTo>
                    <a:pt x="9082" y="400"/>
                  </a:lnTo>
                  <a:lnTo>
                    <a:pt x="9035" y="367"/>
                  </a:lnTo>
                  <a:lnTo>
                    <a:pt x="8980" y="342"/>
                  </a:lnTo>
                  <a:lnTo>
                    <a:pt x="8951" y="332"/>
                  </a:lnTo>
                  <a:close/>
                  <a:moveTo>
                    <a:pt x="611" y="6957"/>
                  </a:moveTo>
                  <a:lnTo>
                    <a:pt x="611" y="6975"/>
                  </a:lnTo>
                  <a:lnTo>
                    <a:pt x="603" y="7011"/>
                  </a:lnTo>
                  <a:lnTo>
                    <a:pt x="580" y="7059"/>
                  </a:lnTo>
                  <a:lnTo>
                    <a:pt x="531" y="7109"/>
                  </a:lnTo>
                  <a:lnTo>
                    <a:pt x="484" y="7131"/>
                  </a:lnTo>
                  <a:lnTo>
                    <a:pt x="448" y="7138"/>
                  </a:lnTo>
                  <a:lnTo>
                    <a:pt x="429" y="7139"/>
                  </a:lnTo>
                  <a:lnTo>
                    <a:pt x="410" y="7138"/>
                  </a:lnTo>
                  <a:lnTo>
                    <a:pt x="376" y="7131"/>
                  </a:lnTo>
                  <a:lnTo>
                    <a:pt x="327" y="7109"/>
                  </a:lnTo>
                  <a:lnTo>
                    <a:pt x="278" y="7059"/>
                  </a:lnTo>
                  <a:lnTo>
                    <a:pt x="256" y="7011"/>
                  </a:lnTo>
                  <a:lnTo>
                    <a:pt x="249" y="6975"/>
                  </a:lnTo>
                  <a:lnTo>
                    <a:pt x="248" y="6957"/>
                  </a:lnTo>
                  <a:lnTo>
                    <a:pt x="249" y="6938"/>
                  </a:lnTo>
                  <a:lnTo>
                    <a:pt x="256" y="6903"/>
                  </a:lnTo>
                  <a:lnTo>
                    <a:pt x="278" y="6856"/>
                  </a:lnTo>
                  <a:lnTo>
                    <a:pt x="327" y="6805"/>
                  </a:lnTo>
                  <a:lnTo>
                    <a:pt x="376" y="6784"/>
                  </a:lnTo>
                  <a:lnTo>
                    <a:pt x="410" y="6777"/>
                  </a:lnTo>
                  <a:lnTo>
                    <a:pt x="429" y="6775"/>
                  </a:lnTo>
                  <a:lnTo>
                    <a:pt x="448" y="6777"/>
                  </a:lnTo>
                  <a:lnTo>
                    <a:pt x="484" y="6784"/>
                  </a:lnTo>
                  <a:lnTo>
                    <a:pt x="531" y="6805"/>
                  </a:lnTo>
                  <a:lnTo>
                    <a:pt x="580" y="6856"/>
                  </a:lnTo>
                  <a:lnTo>
                    <a:pt x="603" y="6903"/>
                  </a:lnTo>
                  <a:lnTo>
                    <a:pt x="611" y="6938"/>
                  </a:lnTo>
                  <a:lnTo>
                    <a:pt x="611" y="6957"/>
                  </a:lnTo>
                  <a:close/>
                  <a:moveTo>
                    <a:pt x="5903" y="5527"/>
                  </a:moveTo>
                  <a:lnTo>
                    <a:pt x="5878" y="5688"/>
                  </a:lnTo>
                  <a:lnTo>
                    <a:pt x="5844" y="6014"/>
                  </a:lnTo>
                  <a:lnTo>
                    <a:pt x="5834" y="6340"/>
                  </a:lnTo>
                  <a:lnTo>
                    <a:pt x="5849" y="6667"/>
                  </a:lnTo>
                  <a:lnTo>
                    <a:pt x="5866" y="6830"/>
                  </a:lnTo>
                  <a:lnTo>
                    <a:pt x="5919" y="7292"/>
                  </a:lnTo>
                  <a:lnTo>
                    <a:pt x="5686" y="7292"/>
                  </a:lnTo>
                  <a:lnTo>
                    <a:pt x="5646" y="7291"/>
                  </a:lnTo>
                  <a:lnTo>
                    <a:pt x="5568" y="7279"/>
                  </a:lnTo>
                  <a:lnTo>
                    <a:pt x="5493" y="7258"/>
                  </a:lnTo>
                  <a:lnTo>
                    <a:pt x="5422" y="7226"/>
                  </a:lnTo>
                  <a:lnTo>
                    <a:pt x="5359" y="7184"/>
                  </a:lnTo>
                  <a:lnTo>
                    <a:pt x="5300" y="7134"/>
                  </a:lnTo>
                  <a:lnTo>
                    <a:pt x="5250" y="7076"/>
                  </a:lnTo>
                  <a:lnTo>
                    <a:pt x="5208" y="7010"/>
                  </a:lnTo>
                  <a:lnTo>
                    <a:pt x="5191" y="6974"/>
                  </a:lnTo>
                  <a:lnTo>
                    <a:pt x="5134" y="6844"/>
                  </a:lnTo>
                  <a:lnTo>
                    <a:pt x="5042" y="6578"/>
                  </a:lnTo>
                  <a:lnTo>
                    <a:pt x="4975" y="6306"/>
                  </a:lnTo>
                  <a:lnTo>
                    <a:pt x="4931" y="6027"/>
                  </a:lnTo>
                  <a:lnTo>
                    <a:pt x="4920" y="5885"/>
                  </a:lnTo>
                  <a:lnTo>
                    <a:pt x="4934" y="5813"/>
                  </a:lnTo>
                  <a:lnTo>
                    <a:pt x="4998" y="5603"/>
                  </a:lnTo>
                  <a:lnTo>
                    <a:pt x="5140" y="5191"/>
                  </a:lnTo>
                  <a:lnTo>
                    <a:pt x="5473" y="4326"/>
                  </a:lnTo>
                  <a:lnTo>
                    <a:pt x="5543" y="4150"/>
                  </a:lnTo>
                  <a:lnTo>
                    <a:pt x="6253" y="3528"/>
                  </a:lnTo>
                  <a:lnTo>
                    <a:pt x="5903" y="5527"/>
                  </a:lnTo>
                  <a:close/>
                </a:path>
              </a:pathLst>
            </a:custGeom>
            <a:solidFill>
              <a:srgbClr val="118B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596509" y="6000296"/>
              <a:ext cx="1404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011469" y="4541702"/>
            <a:ext cx="34293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118B4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2025 </a:t>
            </a:r>
            <a:r>
              <a:rPr lang="ko-KR" altLang="en-US" sz="2000" dirty="0">
                <a:solidFill>
                  <a:srgbClr val="118B4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게임공학과  손기훈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34365" y="2635754"/>
            <a:ext cx="6723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1</a:t>
            </a:r>
            <a:r>
              <a:rPr lang="ko-KR" altLang="en-US" dirty="0">
                <a:solidFill>
                  <a:prstClr val="white"/>
                </a:solidFill>
              </a:rPr>
              <a:t>강  </a:t>
            </a:r>
            <a:r>
              <a:rPr lang="en-US" altLang="ko-KR" dirty="0">
                <a:solidFill>
                  <a:prstClr val="white"/>
                </a:solidFill>
              </a:rPr>
              <a:t>3, 4</a:t>
            </a:r>
            <a:r>
              <a:rPr lang="ko-KR" altLang="en-US" dirty="0">
                <a:solidFill>
                  <a:prstClr val="white"/>
                </a:solidFill>
              </a:rPr>
              <a:t>교시  </a:t>
            </a:r>
            <a:r>
              <a:rPr lang="en-US" altLang="ko-KR" dirty="0">
                <a:solidFill>
                  <a:prstClr val="white"/>
                </a:solidFill>
              </a:rPr>
              <a:t>PBL </a:t>
            </a:r>
            <a:r>
              <a:rPr lang="ko-KR" altLang="en-US" dirty="0">
                <a:solidFill>
                  <a:prstClr val="white"/>
                </a:solidFill>
              </a:rPr>
              <a:t>수업개요</a:t>
            </a:r>
            <a:r>
              <a:rPr lang="en-US" altLang="ko-KR" dirty="0">
                <a:solidFill>
                  <a:prstClr val="white"/>
                </a:solidFill>
              </a:rPr>
              <a:t>,  </a:t>
            </a:r>
            <a:r>
              <a:rPr lang="ko-KR" altLang="en-US" dirty="0" err="1">
                <a:solidFill>
                  <a:prstClr val="white"/>
                </a:solidFill>
              </a:rPr>
              <a:t>인포그래픽</a:t>
            </a:r>
            <a:r>
              <a:rPr lang="ko-KR" altLang="en-US" dirty="0">
                <a:solidFill>
                  <a:prstClr val="white"/>
                </a:solidFill>
              </a:rPr>
              <a:t> 자소서 이력서 작성 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873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포트폴리오 제작 </a:t>
            </a:r>
            <a:r>
              <a:rPr lang="en-US" altLang="ko-KR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en-US" altLang="ko-KR" sz="2800" b="1" dirty="0">
                <a:solidFill>
                  <a:prstClr val="white"/>
                </a:solidFill>
              </a:rPr>
              <a:t>PBL </a:t>
            </a:r>
            <a:r>
              <a:rPr lang="ko-KR" altLang="en-US" sz="2800" b="1" dirty="0">
                <a:solidFill>
                  <a:prstClr val="white"/>
                </a:solidFill>
              </a:rPr>
              <a:t>수업개요</a:t>
            </a:r>
            <a:r>
              <a:rPr lang="en-US" altLang="ko-KR" sz="2800" b="1" dirty="0">
                <a:solidFill>
                  <a:prstClr val="white"/>
                </a:solidFill>
              </a:rPr>
              <a:t>,  </a:t>
            </a:r>
            <a:r>
              <a:rPr lang="ko-KR" altLang="en-US" sz="2800" b="1" dirty="0" err="1">
                <a:solidFill>
                  <a:prstClr val="white"/>
                </a:solidFill>
              </a:rPr>
              <a:t>인포그래픽</a:t>
            </a:r>
            <a:r>
              <a:rPr lang="ko-KR" altLang="en-US" sz="2800" b="1" dirty="0">
                <a:solidFill>
                  <a:prstClr val="white"/>
                </a:solidFill>
              </a:rPr>
              <a:t> 자소서 이력서 작성 </a:t>
            </a:r>
            <a:endParaRPr lang="en-US" altLang="ko-KR" sz="28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1</a:t>
            </a:r>
            <a:r>
              <a:rPr lang="ko-KR" altLang="en-US" b="1" dirty="0">
                <a:solidFill>
                  <a:prstClr val="white"/>
                </a:solidFill>
              </a:rPr>
              <a:t>주 </a:t>
            </a:r>
            <a:r>
              <a:rPr lang="en-US" altLang="ko-KR" b="1" dirty="0">
                <a:solidFill>
                  <a:prstClr val="white"/>
                </a:solidFill>
              </a:rPr>
              <a:t>2</a:t>
            </a:r>
            <a:r>
              <a:rPr lang="ko-KR" altLang="en-US" b="1" dirty="0">
                <a:solidFill>
                  <a:prstClr val="white"/>
                </a:solidFill>
              </a:rPr>
              <a:t>강   </a:t>
            </a:r>
            <a:r>
              <a:rPr lang="en-US" altLang="ko-KR" b="1" dirty="0">
                <a:solidFill>
                  <a:prstClr val="white"/>
                </a:solidFill>
              </a:rPr>
              <a:t>PBL </a:t>
            </a:r>
            <a:r>
              <a:rPr lang="ko-KR" altLang="en-US" b="1" dirty="0">
                <a:solidFill>
                  <a:prstClr val="white"/>
                </a:solidFill>
              </a:rPr>
              <a:t>수업 개요 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7EF52-15FA-4D6A-A832-E80A03D5B96B}"/>
              </a:ext>
            </a:extLst>
          </p:cNvPr>
          <p:cNvSpPr txBox="1"/>
          <p:nvPr/>
        </p:nvSpPr>
        <p:spPr>
          <a:xfrm>
            <a:off x="1064956" y="1328754"/>
            <a:ext cx="102888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TU-PBL  </a:t>
            </a:r>
            <a:r>
              <a:rPr lang="ko-KR" altLang="en-US" sz="2400" b="1" dirty="0" err="1"/>
              <a:t>학생용</a:t>
            </a:r>
            <a:r>
              <a:rPr lang="ko-KR" altLang="en-US" sz="2400" b="1" dirty="0"/>
              <a:t> 오리엔테이션 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EE1F18A-7D48-4E7D-8979-EDEFFC3A5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852" y="1873438"/>
            <a:ext cx="6379814" cy="498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28849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957</Words>
  <Application>Microsoft Office PowerPoint</Application>
  <PresentationFormat>와이드스크린</PresentationFormat>
  <Paragraphs>184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HY견고딕</vt:lpstr>
      <vt:lpstr>HY헤드라인M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SKH</cp:lastModifiedBy>
  <cp:revision>67</cp:revision>
  <dcterms:created xsi:type="dcterms:W3CDTF">2020-07-29T02:43:58Z</dcterms:created>
  <dcterms:modified xsi:type="dcterms:W3CDTF">2025-03-06T06:25:25Z</dcterms:modified>
</cp:coreProperties>
</file>