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51"/>
  </p:notesMasterIdLst>
  <p:handoutMasterIdLst>
    <p:handoutMasterId r:id="rId52"/>
  </p:handoutMasterIdLst>
  <p:sldIdLst>
    <p:sldId id="393" r:id="rId2"/>
    <p:sldId id="475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76" r:id="rId20"/>
    <p:sldId id="447" r:id="rId21"/>
    <p:sldId id="448" r:id="rId22"/>
    <p:sldId id="449" r:id="rId23"/>
    <p:sldId id="450" r:id="rId24"/>
    <p:sldId id="451" r:id="rId25"/>
    <p:sldId id="578" r:id="rId26"/>
    <p:sldId id="579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0" r:id="rId46"/>
    <p:sldId id="471" r:id="rId47"/>
    <p:sldId id="472" r:id="rId48"/>
    <p:sldId id="473" r:id="rId49"/>
    <p:sldId id="474" r:id="rId50"/>
  </p:sldIdLst>
  <p:sldSz cx="12192000" cy="6858000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2">
          <p15:clr>
            <a:srgbClr val="A4A3A4"/>
          </p15:clr>
        </p15:guide>
        <p15:guide id="2" pos="30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6666FF"/>
    <a:srgbClr val="00B400"/>
    <a:srgbClr val="9999FF"/>
    <a:srgbClr val="FF9966"/>
    <a:srgbClr val="99FF99"/>
    <a:srgbClr val="0000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56" autoAdjust="0"/>
    <p:restoredTop sz="94618" autoAdjust="0"/>
  </p:normalViewPr>
  <p:slideViewPr>
    <p:cSldViewPr>
      <p:cViewPr varScale="1">
        <p:scale>
          <a:sx n="109" d="100"/>
          <a:sy n="109" d="100"/>
        </p:scale>
        <p:origin x="104" y="40"/>
      </p:cViewPr>
      <p:guideLst>
        <p:guide orient="horz" pos="3974"/>
        <p:guide orient="horz" pos="89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6" y="-72"/>
      </p:cViewPr>
      <p:guideLst>
        <p:guide orient="horz" pos="2252"/>
        <p:guide pos="30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F3A4B55-CF35-4F65-9451-CB7CEADFBB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6909391-6245-4B59-9EF3-7B24D5CE85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06FEF15-6570-401C-A059-DF78263DB9C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EFEF61C-6AE7-4C95-B733-4257C8DC61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DC8FF555-3571-4BF1-86F4-7942B173C69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54663" units="1/cm"/>
          <inkml:channelProperty channel="Y" name="resolution" value="27.55102" units="1/cm"/>
          <inkml:channelProperty channel="T" name="resolution" value="1" units="1/dev"/>
        </inkml:channelProperties>
      </inkml:inkSource>
      <inkml:timestamp xml:id="ts0" timeString="2021-09-02T05:40:47.4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11165 5486 0,'106'0'47,"159"35"-31,123 18-16,70-18 15,89-35-15,0 0 16,547 35-1,-301-35 1,-528 36-16,299 17 16,-70 17-1,0-17 17,-17 0-17,-54 18 1,-88-71-1,-159 0 1,-123 17 0</inkml:trace>
  <inkml:trace contextRef="#ctx0" brushRef="#br0" timeOffset="1992.5">20602 7056 0,'18'0'62,"70"0"-46,88 0-16,89 0 15,35 0-15,106 0 16,52 0 0,1006 0-1,371 0 1,-1-36 15,-1199 1-31,-388 35 16,-229 0-1</inkml:trace>
  <inkml:trace contextRef="#ctx0" brushRef="#br0" timeOffset="3264.96">7796 7673 0,'18'0'15,"0"0"1,52 18 0,177-1-1,159-17 1,158 35 0,301-17-1,-177 17 1,17-35-1,-35 0 1,-282 0 0,-211 0-1,-89 0 17,-35 36-17,-35-36 1</inkml:trace>
  <inkml:trace contextRef="#ctx0" brushRef="#br0" timeOffset="8096.59">10724 13776 0,'36'0'63,"105"0"-63,53 0 16,106 0-16,35 0 15,71 0-15,458 0 16,-88 0-1,176 0 17,-722 18-32,317 70 31,-353-71-15,194 36-1,-18-53 1,230 0-1,-406 0 1,159 0 0,-124 0-1,0 0 1,18 0 0,53 0 15,-106 0-31,300 0 31,-335 0-31,70 0 16,-17 0-1,35 0 17,-159 0-17,212-70 1,-124-1-1,36 54 1,-36-19 0,89-17-1,-212 53 1,141-17 0,-141-1-1,88 18 1,35-53-1,89 36 17,-177 17-32,194-18 31,-211 18-15,17-18-16,18-17 15,-1 17 1,19 1-1,-18 17 17,-71-18-17,36 18 1,17-18 0,-53 18 15</inkml:trace>
  <inkml:trace contextRef="#ctx0" brushRef="#br0" timeOffset="11224.3">15522 13476 0,'53'35'62,"176"1"-62,142-19 16,87-17-16,107 36 16,211-36-1,71 0-15,529 0 16,-495 0 0,-281 0-1,-265 0 1,71 52 15,-212-52-31,141 0 16,53 0-1,0 71 17,-88-53-17,141 52 1,-194-34-1,-106-36 1,-106 0 0,18 0-1,-17 0 1,17 0 15,-18 0-31,88 0 16,18 0-1,-17 0 1,-89 0 0,-17 0 15,-53 0 203,-36 0-218,0-18-16,1 18 16,-18-35-1,-124 17 1,159 0-1,-53 1 1,89 17 0,-89-36-1,18 19 1,-106-1 0,123 18-1,-52 0 16,34 0-31,-16 0 32,52 0-32,-141 0 31,141 0-15,-159 0-1,159 0 1,-88 0-1,106 0 1,-18 0 0,0 0-1,0-35-15,-18 35 16,1 0 0,-107 0 15,107 0-31,-159 0 31,176 0-31,-159 0 31,177 0-15,-18 0 0,53-18 109,35 18-110,106-17-15,18-1 16,70-17-1,-35 35-15,600 0 32,-529 0-32,299 0 31,-388 0-15,-123 0-1,-35 0 1,35 0-1,-18 0 1,124 0 0,-124 0-1,18-18 1,-71 18 125,-70 0-141,0 0 15,-18 0-15,-17 0 16,-1 0-1,-281 0 1,246-35 0,-176-1-1,247 19 1,-142-18 0,142 35-1,-35 0 16,52 0-31,36 0 0,-124-18 32,141 0-32,1 18 31,-1 0 0,-17 0-15,-142 0-1,142 0 1,-53 0 0,35 0-1</inkml:trace>
  <inkml:trace contextRef="#ctx0" brushRef="#br0" timeOffset="23881.41">7990 15998 0,'18'0'78,"123"0"-78,18 0 15,70 0-15,71 0 16,370 0 0,36 0-1,-1 0 1,354 0-1,-759 0 1,705 0 0,-670 0-1,741 0 1,-723 0 0,617 0-1,-670 0 1,0 0-16,264 0 31,-87 0-31,-19 0 31,36 18-15,370 17 0,-564-35-1,600 0 1,-600 0-1,388 0 1,-512 0 0,283 0-1,-336 0 1,318 53 15,-176-53-31,34 0 31,-69 0-31,52 0 32,-159 0-32,266 18 31,-266-18-15,371 0-1,-353 0 1,212 0-1,-230 0 1,71 0 0,-88 0-1,35 0 17,53 0-32,-35 0 31,-141 0-31,-1 0 31,1 0 0,0 0 360,-1 0-204</inkml:trace>
  <inkml:trace contextRef="#ctx0" brushRef="#br0" timeOffset="61970.85">21749 15928 0,'-36'0'15,"-16"0"-15,16 0 16,19 0 0,-36-35-1,17 17-15,1 0 16,18 1-1,-1-36 1,-35-18 0,35 18-1,-17-35 1,-36-53 0,1-18-1,70 124 1,-18 0 15,1-53-15,17 35-1,0-18 1,0 36 0,35-18-1,-17 0 1,70-35-1,-18 17 1,71-17 0,-70 17-1,35 19 1,17-19 0,54 18-1,87 0 1,-87 18 15,-19 35-15,36 0-1,-17-18 1,-71-17 0,35 35-1,-53 0 1,35 0-1,19 0 1,69 0 0,19-18-1,69 18 1,-52 0 0,18 0-1,-36 0 1,-35 0 15,36 0-15,-19 0-1,-17 0 1,-17 0 0,52 0-1,-35 0 1,-18 0-1,-52 36 1,-36-19 0,0 19-1,71-1 1,-36 18 0,-52-18-1,-18-17 1,-18 17 15,0-17-15,18 87-1,-17 19 1,-1-36 0,0 159-1,-35-53 1,0 0-1,0-18 1,0 18 0,-53 18-1,-17-36 1,34-17 0,-16-35-1,-19-18 1,-17-1 15,-18 1-15,-141 18-1,18-1 1,17-17 0,-123 35-1,-53-35 1,53-18-1,70-70 1,-88-18 0,18 0-1,-35 0 1,-71-71 0,53-17-1,-159-35 16,141-1-15,-17 18 0,53-35-1,-36 0 1,53 18 0,71 52-1,88-35 1,88 71-1,35-18 1,1 0 0,35 18-1,17-1 1,-17-16 0,-1-1-1,1-36 1,35 37 15,0-37-15,0-16-1,0-19 1,0 1 0,71-1-1,-36 18 1,18 18-1,0 0 1,-18 53-16,71-107 16,35 37-1,53-36 1,35-18 0,18 35-1,-17 19 1,17 34 15,35 18-15,71 35-1,-1-35 1,72 1 0,122-37-1,-228 36 1,-18 18-1,-18 35 1,53 0 0,-106 0-1,-17 0 1,-106 0 0,0 0-1,35 71 1,35-36 15,-17 36-15,70 17-1,-105-18 1,-1-34 0,36 52-1,0 18 1,-36 17-1,18-17 1,-35-36 0,-53 1-1,-18 0 1,-17-1 0,17 36-1,1 53 1,-36-71 15,0 35-15,0-70-1,0 18 1,-36 52 0,1 1-1,-35 35 1,-1-36-1,-53 0 1,19 19 0,52-89-1,-106 88 1,35-71 0,-34 1-1,17-36 1,-71 0 15,18 36-15,70-53-1,72-1 1,16-17 0</inkml:trace>
  <inkml:trace contextRef="#ctx0" brushRef="#br0" timeOffset="72647.93">17233 10724 0,'35'18'31,"-35"0"-31,177 88 16,-1 17 0,-88-70-1,-70 0 1,0 17 0,-1 36 15,1-35-31,-18-1 31,-18 54-15,-105-1-1,52-70 1,-193 35 0,123-88-1,17 0 1,18-35-1,89 18 1,-1-1 0,-17-70-1,17-18 1,1-18 0,17 19-1,52-72 16,-34 107-15,141-107 0,-89 160-1,19 17-15,140-18 16,-53 18 0,1 35-1,-107 18 1,-70-35 15,0 35-15,0-18-1,-17 71 1,-19-71 0,19-17 15,-1-18 0,0 17-15</inkml:trace>
  <inkml:trace contextRef="#ctx0" brushRef="#br0" timeOffset="90020.9">10724 9260 0,'0'53'78,"0"53"-62,0 53-16,-35 35 15,18 0-15,17-71 16,0 1 0,0-89-1,0-17 48,17-18-48,-17-71-15,35-35 16,-17-123 0,35-18-1,0 36 1,70-89 0,1 176-1,-71 71 1,0 36-1,-36 17 1,89 53 0,-18 158-1,-52-52 1,-36 35 0,0 106 15,-71 17-16,53-211 1,-17-53 0,35-35 109,35 17-110</inkml:trace>
  <inkml:trace contextRef="#ctx0" brushRef="#br0" timeOffset="98597.38">11589 10954 0,'-53'0'0,"-35"0"16,-71 0-1,-35-53 1,-18-18 0,-17-52-1,105-1 1,1-17-1,-36-88 1,0 35 0,124 106-16,-18-71 15,36 71 1,17-36 15,0 1-15,0-1-1,53-34 1,-18-19 0,35 18-1,54 1 1,35-1 0,-1 35-1,19 72 1,-1 16-1,106 36 1,124 0 0,70 106-1,-158-53 1,-265-18 15,-36-17-15,19 17-1,17 18 1,-18 53 0,35 70-1,71 301 1,-88-230 0,-53-71-1,0-35 1,-53 53-1,-70-53 1,-53 89 0,34-19-1,19-140 1,-36-1 15,36-70-15,-1 0-1,36 0 1,53 0-16,-18 0 16,35 0-1,1 0 1,-1 0 15,0 18-15,1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54663" units="1/cm"/>
          <inkml:channelProperty channel="Y" name="resolution" value="27.55102" units="1/cm"/>
          <inkml:channelProperty channel="T" name="resolution" value="1" units="1/dev"/>
        </inkml:channelProperties>
      </inkml:inkSource>
      <inkml:timestamp xml:id="ts0" timeString="2021-09-02T05:45:55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10089 7091 0,'0'17'32,"18"1"-17,0 0-15,-1 17 16,36 0 0,-17 53-1,16 36 1,37-1-1,-1 19 1,-35-54 0,70 53-1,-123-88 1,18-53 0,0 17-1,-1 1 16,-17 0-15,18-1 15,-1-17 1,-17-17-17,36-36 1,34-106-1,107-35 1,-1 0 0,-70 53-1,-36 53 1,-34 17 0</inkml:trace>
  <inkml:trace contextRef="#ctx0" brushRef="#br0" timeOffset="1423.32">13264 7585 0,'0'-18'0,"36"53"78,-19-17-63,1 35-15,35 17 16,-18-34-16,18 52 16,-35-53-1,52 71 1,-17-35-16,-18-18 15,-17-53 110,35-36-109,-35 19-16,17-36 16,18 17-16,-18-34 15,36-18 1,-1 17-16,36-35 16,-18 53-1</inkml:trace>
  <inkml:trace contextRef="#ctx0" brushRef="#br0" timeOffset="2679.6">16616 7743 0,'0'18'78,"0"0"-62,17-1-16,1 1 16,35 53 15,-35-54-15,-1 19-16,1-19 31,0-17 31,-1-17-62,19-19 16,-19 19-16,1-36 16,70-71-1,18-35 1,-71 71-1,-17 53 1,-18 17 0</inkml:trace>
  <inkml:trace contextRef="#ctx0" brushRef="#br0" timeOffset="4007.27">20955 7832 0,'0'123'15,"0"-17"-15,0 176 16,53-88 0,17-53-1,-52-105 16,0-1-15,17-35 31,-17-18-47,17-35 16,35-35-1,160-212 1,-160 194-16,213-211 15,-178 211 1,-52 53 0</inkml:trace>
  <inkml:trace contextRef="#ctx0" brushRef="#br0" timeOffset="25160.4">9913 7585 0,'0'35'16,"0"36"0,0-19-1,71 107 1,-18-35 0,-18-71-1,-18 0 1,1-36-1,0 1 1,-1-1 0,1 1 15,17-18 63,1-35-94,-19 0 15,54-36-15,-36 36 16,53-106 0,-52 70-1,-19 36 1,-17 17-1</inkml:trace>
  <inkml:trace contextRef="#ctx0" brushRef="#br0" timeOffset="28480.48">13458 7285 0,'0'17'0,"0"19"16,0-1-1,0 18-15,0 212 16,18-107 0,53-34-1,-54-89 1,1 0 0,0 1-1,-1-1 1,18 35-1,-17-52 1,0 0 0,-1-18 46,19 35-46,-19 0-1,1-17 1,0-36 62,-1 1-78,1-1 16,0 0-16,17-35 15,-18 18-15,36-71 16,124-123 0,-36 70-1,-88 89 1,-36 34 15</inkml:trace>
  <inkml:trace contextRef="#ctx0" brushRef="#br0" timeOffset="31113.08">16739 7338 0,'0'70'63,"36"54"-48,-1-36-15,0 35 16,0-34-16,18 52 15,0 0 1,-17-18 0,-1-52-1,-35-89 63,0-35-62,17-70-16,-17 88 16,0-36-16,36-52 15,34-195 1,-17 159 0,35-105-1,-52 140 1,-36 107-1,0 52 48,0 53-47,0 36-16,0-19 15,0 19 1,-18-1-1,18-70 1,-18-17 0,-17 34-1,0 1 1,-36 35 15,54-54-15,17-34-1,0 0 17,-18-1-17,0 1 32,1-18-16,-1 0-15,-35-35 0,-17 17-1,17-35-15,-106-53 16,88 18 15,36 18-15,17 34-1</inkml:trace>
  <inkml:trace contextRef="#ctx0" brushRef="#br0" timeOffset="33433.6">19597 7655 0,'0'-17'16,"17"34"15,1 1-15,0 17-16,52 142 15,54 34 1,17-17 15,-53-53-15,-53-88-1,-17-53 1,0 0 93,-1-17-109,1-54 16,17 1-16,18-19 16,53 1-16,53-247 15,88 18 1,-124 175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54663" units="1/cm"/>
          <inkml:channelProperty channel="Y" name="resolution" value="27.55102" units="1/cm"/>
          <inkml:channelProperty channel="T" name="resolution" value="1" units="1/dev"/>
        </inkml:channelProperties>
      </inkml:inkSource>
      <inkml:timestamp xml:id="ts0" timeString="2021-09-02T05:47:30.8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6668 4180 0,'0'-17'62,"-18"17"-46,-35 17-16,35 36 16,1-35-16,-19 35 15,36-18-15,0 0 16,0 36 0,0-36-1,18 1 1,0-36-16,-1 17 31,54-17-15,-1 0-1,36-53 1,18-88 0,-107 88-1,1-70 1,-18 17-1,0 0 1,-18 53 0,-35 36-1,1 17 1,16 35 0,-17 18-1,36-36 1,17 1-1</inkml:trace>
  <inkml:trace contextRef="#ctx0" brushRef="#br0" timeOffset="678.15">9507 4039 0,'0'36'31,"0"17"-31,0 35 16,0 0-16,0 18 16,0 88-1,36-36 1,-19-87-1,1-71 1,17 0 31</inkml:trace>
  <inkml:trace contextRef="#ctx0" brushRef="#br0" timeOffset="1333.3">12682 4180 0,'0'-17'31,"0"-1"16,18-17-47,35 35 16,0 0-16,-18 0 16,36 18-1,-1 34 1,-70 72-1,0 70 1,-53-106-16,-123 88 16,52-70-1,142-106 48,0 0-48,70-35-15,141 17 32,159-17-17,-70 17 1,-54-34 0,36-37-16</inkml:trace>
  <inkml:trace contextRef="#ctx0" brushRef="#br0" timeOffset="1866.42">15663 3792 0,'106'0'31,"88"0"-31,0 18 16,0 70-16,-106-70 16,36 70-1,-106-17 1,-212 123-1,-71 0 1,124-106 0,106-71-1,105-17 17,36 18-17,70 53 1,-158-54-16,-18 19 31,0 52-15,-71-18-1,18-52 1,53 0 31,53-18-47</inkml:trace>
  <inkml:trace contextRef="#ctx0" brushRef="#br0" timeOffset="2166.48">19403 4022 0,'-53'247'31,"18"-124"-31,35 71 16,0-88 0,53 106-1,158-18 1,195-124-1,105-70 1,-246 0-16,0-141 16,-213 88-1</inkml:trace>
  <inkml:trace contextRef="#ctx0" brushRef="#br0" timeOffset="2450.55">20126 4004 0,'-35'18'16,"17"70"-16,-35 53 16,-35 18-1,53-71-15,-71 106 16,88-35-1,1-89 1,17-34 0,0-19-1,17-17 1,71-88 0</inkml:trace>
  <inkml:trace contextRef="#ctx0" brushRef="#br0" timeOffset="2833.64">21908 3316 0,'0'35'31,"0"54"-31,0 52 15,0 17-15,35-34 16,106 176 0,-18-36-1,-87-105 1,-72 17 0,-175 36-1,-89 35 1,141-159-16,53-70 31,89-18-15,-1-35-1,0-212 1,18-230 0,0 213-16</inkml:trace>
  <inkml:trace contextRef="#ctx0" brushRef="#br0" timeOffset="2983.12">21502 3969 0,'53'0'16,"-106"0"-16,264 0 15,248 0 1,-106-36 0,35-16-1,106 52 1</inkml:trace>
  <inkml:trace contextRef="#ctx0" brushRef="#br0" timeOffset="3416.73">25294 3369 0,'-35'35'16,"-36"106"0,-70 36-16,-264 334 15,-54 160 1,265-177 0,159-230-1,140-105 1,107-71 15,211-88-15,-123-176-1,-247-107 1,-53 54 0,-211 53-1,122 123-15,-69 0 16,105 53-1,53 18 17,0 17-17</inkml:trace>
  <inkml:trace contextRef="#ctx0" brushRef="#br0" timeOffset="3933.85">26846 4039 0,'-35'124'16,"-18"35"-1,0-18-15,36-36 16,-1 19 0,0-106-1,124-177 17,71-18-17,246-140 1,-264 229-16,-71 52 31,-53 160 0,18 123-15,-35 0 0,-18-71-1,0-17 1,0-36-1,0-52 1,0 35 0,0 17-1,0-17 1,0-71-16</inkml:trace>
  <inkml:trace contextRef="#ctx0" brushRef="#br0" timeOffset="11767.95">10460 5644 0,'0'36'16,"0"-1"-16,0 0 15,0 18 1,0 0-1,0-18 1,0-17 0,0-53 124,0-1-124,0 1-16,0 0 16,0 0-1,0-1-15,0-17 16,-18 18-1,18 0 1,0 17 0,-17 36 156,17 35-157,0 17-15,0-17 16,0 18-16,0-36 15,0-17 1,0-54 78,0-34-79,0-18-15,0 17 16,0 1-16,0-1 16,0 1-1,0 34 1,0 54 109,0 0-109,0-1-16,0 1 15,0-1 1,0 1 15,0 35-15</inkml:trace>
  <inkml:trace contextRef="#ctx0" brushRef="#br0" timeOffset="24802.66">9172 7302 0,'53'18'110,"0"106"-110,18-1 15,-18 36-15,35 53 16,18 70-1,-36-124 1,-52-122 0,-1-36 31,19-18-32,-19-35 1,19-17-1,140-213 1,53-34 0,-17 17-1,-71 141 1</inkml:trace>
  <inkml:trace contextRef="#ctx0" brushRef="#br0" timeOffset="25635.86">15240 7391 0,'0'17'63,"0"89"-63,35-18 15,18 18 1,53 53 0,-53-53-1,-35-89 1,-1 36 78,1 36-79,0-72-15,-1 54 16,36-36-16,-53-17 16,18-18-16,-1 0 46,-17-18-30,0 0 0,18-35-1,53-70 1,-19-36 0,90-70-1,-37 88 1,1 35-1,-35 53 1</inkml:trace>
  <inkml:trace contextRef="#ctx0" brushRef="#br0" timeOffset="26786.12">21378 7532 0,'18'0'16,"17"70"0,-35 1-16,18 17 15,35 159 1,17-35-1,-34-106 1,-36-71 0,35-35 31,18-53-32,-18-35-15,36 0 16,193-301-1,-70 125 1,-88 158 0,-71 106-16</inkml:trace>
  <inkml:trace contextRef="#ctx0" brushRef="#br0" timeOffset="27878.6">27711 7549 0,'0'18'47,"0"35"-47,0 35 15,17-17-15,1 17 16,35 53 0,-18 0-1,0-70 1,-17-18 0,0-36-1,-1 1 1,19-18-1,122-141 1,-34-18 0,52-123-1,36 53 1,-106 123 0,-71 70 15</inkml:trace>
  <inkml:trace contextRef="#ctx0" brushRef="#br0" timeOffset="30144.24">11730 10830 0,'35'-17'32,"36"17"-17,70-53-15,53 17 16,0 19-1,300-18 1,35-1 0,-194 36-1,-264 0 1,-36-17 78</inkml:trace>
  <inkml:trace contextRef="#ctx0" brushRef="#br0" timeOffset="30895.4">15028 10760 0,'18'0'31,"0"-18"-31,17 18 16,53-35-16,106-18 15,318-18 1,34 71 0,-52-17-1,-176-19 1,-195 19 0</inkml:trace>
  <inkml:trace contextRef="#ctx0" brushRef="#br0" timeOffset="32185.68">23707 10918 0,'0'18'31,"53"-18"-15,35-35-16,35-18 15,477-53 1,-441 53-1,-106 53-15,0-17 16,-18 17 15,88 0-15</inkml:trace>
  <inkml:trace contextRef="#ctx0" brushRef="#br0" timeOffset="32735.8">26141 10707 0,'0'0'0,"53"0"0,-18 0 16,106 0-1,388 0 1,-158 0-16,493 0 16,-123 0-1,-283 0 1,-316 0 0,-125 17-1</inkml:trace>
  <inkml:trace contextRef="#ctx0" brushRef="#br0" timeOffset="35652.68">18662 7867 0,'0'0'0,"-35"0"0,-36 0 15,1 71 1,34-36-16,-52 71 16,35 52-1,53-52 1,0 53-1,53-18 1,53 0 0,106-35-1,-1-71 1,-70-35 0,0-123 15,-88-71-16,0-88 1,-53-1 0,-53 178-1,-17 34 1,-18 53 0,-36 18-1,-35 53 1,36 35-1,88 18 1,35-70-16</inkml:trace>
  <inkml:trace contextRef="#ctx0" brushRef="#br0" timeOffset="36202.8">20743 8537 0,'0'-17'32,"-17"17"-17,-36 17-15,0 142 16,53 0 15,0 52-15,123-52-1,124-124 1,177 1 0,-89-283-1,-176-18 1,-159 1 0,-18 87-1,-70 107 1,70 17-16,-53 53 15,-17 0 1,0 35 0,18 18-1,34 17 1,19-17 0</inkml:trace>
  <inkml:trace contextRef="#ctx0" brushRef="#br0" timeOffset="36686.25">23918 8237 0,'-53'53'31,"18"71"-31,-18 34 16,18-34-16,17-1 15,18 1 1,0 35-1,18-89 1,70-52 0,-53-18-16,124 0 15,-88-88 1,-18-142 0,-36 36-1,-17 71 1,-53 35-1,18 88 17,17 0-17,1 0-15</inkml:trace>
  <inkml:trace contextRef="#ctx0" brushRef="#br0" timeOffset="37203.54">26617 8220 0,'0'0'0,"-88"123"31,70-35-31,18 18 0,-17 106 16,17-89 15,53-17-15,105-88-1,-17-18 1,71-53 0,-53-123-1,-106 87 1,-53 1 0,0 70-1,-18 1 1,-141 17-1,-17 53 1,17 88 0,71-18-1,53-34 1,35-54 0</inkml:trace>
  <inkml:trace contextRef="#ctx0" brushRef="#br0" timeOffset="45943.68">19244 12700 0,'-18'0'0,"18"-18"62,-17-17-62,-36-35 16,35-19-16,1 1 15,-36-406 1,17 371 0,19-124-1,-36 0 1,35 123-1,18 36 1,-17 18 15,17 34-31,-18-17 16,18 36 15,0-18 16,0 17-31,0 0-16,0 1 15,0-1 1,0 36 93,-18 52-109,1 1 16,-1-18-16,0 70 31,-52-17-15,34 0-1,36-53 1,-17-18 0,17-88 93,35-35-109,-17 35 16,17-35-16,-17 17 15,35 18-15,0-70 16,-36 52 15,1 71-15,-18-17-1,17-19 64,-17 19-64,18-1 1,0 18 78,-1 35-79,1 1-15,0 17 16,35 17-16,-18 1 15,35 17 1,-52-35-16,53 35 16,-36-53-1,-17-17 1,-1 0 0,1-1 109</inkml:trace>
  <inkml:trace contextRef="#ctx0" brushRef="#br0" timeOffset="49511.61">22137 13988 0,'-18'0'16,"1"-18"0,-1-35 15,18 18-31,-35-53 16,-36-265-1,1 141 1,17-105-1,-36-54 1,19 124 0,17 71-1,18 52 1,17 36 15,-35-35-15,35-54-1,1 36 1,-1 71-16,-35-36 16,36 53-1,17 35 1,-18-52 0,18 52-1,-18-35 1,18 18-1,0-36 1,-17 54 0,-1 17 93,18 17-93,-18 36-16,1 35 15,-19 1-15,1-1 16,-71 141 0,89-158-1,17-18 16,0-71 63,0-70-94,17 0 16,19-1-16,17-34 15,-36 52 1,1-17 0,-1 53-1,1 35 126,0 0-141,-1 18 16,36 17-1,-17-18-15,-1 36 16,71 0-1,88 106 1,-159-124 0,71 106-1,53-35 1,-106-70-16,35 69 16,-35-52-1,-36-53 16,-17 18 110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54663" units="1/cm"/>
          <inkml:channelProperty channel="Y" name="resolution" value="27.55102" units="1/cm"/>
          <inkml:channelProperty channel="T" name="resolution" value="1" units="1/dev"/>
        </inkml:channelProperties>
      </inkml:inkSource>
      <inkml:timestamp xml:id="ts0" timeString="2021-09-02T05:48:39.9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19456 2417 0,'-36'0'16,"1"0"0,-18 17-1,-70-17 1,-1 0-1,54 0 1,17 0 0,-18-17-1,-70-19 1,71-17-16,34 36 16,-52-36-1,35 0 1,18 35-1,0-17 1,-1 0 15,19 17-31,-36-17 32,18-18-17,-1-71 1,19 89-1,-1-53 1,18 70 0,0-88-1,18 18 1,17-18 0,71-17-1,-71 70 1,18 0-1,-18 18 1,-17 17 0,-1 1 15,1-1 16,0 18-32,88 0 1,-89 0 0,1 0-1,35 0 1,0 0 0,-18 0-1,-17 18 1,-1-18 78,19 17-79,-19-17 1,1 18-16,-1-1 15,1 1 1,0 17 0,-1-17-1,19 0 1,-19-1 0,19 1-1,-1 17 1,18 0-1,0 18 1,-36-35-16,19 17 16,-19 1 15</inkml:trace>
  <inkml:trace contextRef="#ctx0" brushRef="#br0" timeOffset="2497.67">15152 6756 0,'-124'0'15,"1"0"-15,-124-71 16,35 1 0,54 17-1,87 0 1,18 17-1,-35 1 1,0-18 0,35 0 15,-18-35-15,18 35-1,36-17 1,-36-71-1,35 88 1,18 17-16,0-87 16,0 35-1,0 0 1,0-1 0,0-34-1,0 35 1,18-1-1,52-34 1,-17 35 15,0 0-15,141-124 0,-17 18-1,-36 53 1,-36 53-1,-52 52 1,36 1 0,-37 17-1,72-17 1,-1 35 0,19 0-1,16 0 1,-17 0-1,36 35 17,-71 36-32,88 52 31,-36-34-15,-34 16-1,-18-16 1,-18-19-1,-35 36 1,17 18 0,-34 34-1,34-34 1,-35-36 0,1 106-1,-36-106 1,0 36-1,0 17 1,-18 35 15,-52-17-15,-1-18 0,18-35-1,-53 17 1,-35 54-1,35-71 1,36-71 0,-107 18-1,89-18 1,-71 18 0,36-35-1,35 17 1,0-18-1,70 1 1,0-18 0,-17 0 15,17 18-15,1-18-1,-19 17 1,1 1-1,18-18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54663" units="1/cm"/>
          <inkml:channelProperty channel="Y" name="resolution" value="27.55102" units="1/cm"/>
          <inkml:channelProperty channel="T" name="resolution" value="1" units="1/dev"/>
        </inkml:channelProperties>
      </inkml:inkSource>
      <inkml:timestamp xml:id="ts0" timeString="2021-09-02T05:49:10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13423 5468 0,'-17'0'16,"-36"18"-16,17-18 16,-17 0-1,-52 17 1,-36 19-1,-18-19 1,-106 36 0,-405-53-1,-89 35 1,89-35 0,35 0-1,0 0 1,141 0-1,53 0 1,18 0 15,35 0-15,53 0 0,53-17-1,70-54 1,-159-35-1,177 89 1,36 17 0,69 0-1,19-18 1,35 1 0,17 17-1,-35-18 1,0 0-1,36 18 1,-1-17 31,18-1-16,-18-35-31,18 0 16,-17-159-1,17-123 1,0-70 0,70-54-1,-17 18 1,-53 35 0,0 159-1,0 177 1,0 17-1,0 35 1,18 18 109,17 0-109,36 0-1,52-53-15,36 18 16,35-18-16,88-35 16,741-71-1,-194 106 1,-123 18-1,-142 35 1,-141 0 15,-52 0-15,-18-35 0,-89 35-1,-87 0 1,-36 0-1,0 0 1,-35 0 0,-89 0-1,1 0 32,35 0-31,70 17-16,160 19 15,-160-1 17,-52-17-17,-54-18 1,1 0 78,-18 17 15</inkml:trace>
  <inkml:trace contextRef="#ctx0" brushRef="#br0" timeOffset="25808.38">6350 5644 0,'-18'0'62,"-17"0"-31,-18 36-15,0-19-16,0-17 16,-35 0-16,0 36 15,-36 17 1,-34 35 0,52-35-1,53 0 1,35-36-1,-17 36 1,17 35 0,1-17-1,-1 17 1,1-17 0,17-18-16,-18 123 15,18-53 16,0 1-15,0-18 0,0 70-1,18 0 1,-1-34 0,71 16-1,-52-69 1,-19-19-1,1-35 1,70 107 0,0-19-1,18 18 1,0-17 0,0-1-1,0-17 16,-36-36-15,-35-70 0,1 18-1,-19 0 1,1-1 15,35 19-15,17 34-1,72-35 1,-107 1 0,0-19-1,18 19 1,-35-19 31</inkml:trace>
  <inkml:trace contextRef="#ctx0" brushRef="#br0" timeOffset="51465.85">7532 6720 0,'123'0'94,"36"36"-94,70-19 16,36-17-16,70 0 15,-35 0 1,300 0-1,-142 0 1,-246 0 0,-106 0-1,-89 0-15,1 0 125,17 0-109,18-17-16,53 17 16,-18 0-16,53 0 15,53 0 1,18-18-1,-265 18 157,-70 0-172,-18 0 16,-18 0-16,-35 0 16,17 0-16,-352 0 31,-106 0-16,71 0 1,317-18 0,70-17-1,-17 18 1,71-1 0,-18 0-1,-71 1 1,89-19-1,52 36 1,-17 0 0</inkml:trace>
  <inkml:trace contextRef="#ctx0" brushRef="#br0" timeOffset="58506.38">6473 9807 0,'-17'0'31,"-18"0"-15,17 0-16,0 0 15,-35 0 1,0 35 0,-52 54-1,-54 52 1,35-18-1,-52 71 1,88-70 0,35 17-1,-18-35 1,71-53 15,-17 52-15,17-52-1,0 36 1,0-1 0,0 35-1,0 36 1,53 0 0,17 35-1,18-71 1,-35 18-1,-35-88-15,17 0 16,0-35 0,-17-1-1,35 1 1,0 35 15,88 35-15,53 0-1,-88-17 1,-53-36 0,0 1-1,-18-19 1,-17-17 78,-1 18-79,19 17 17,-19 0-17,19 1 1,16 52-1,-52-71 17,0 1-1,-17 0-15,-18-18-1,-36 0 1,-141 0-1,-141-53 1,18 18 0,0-71-1,124 35 1,140 36 15,53 17-15,1 1-1,-1-1 1,18 0 0,-18-35-1,1 18 1,17-71 0,-53-105-1,35 17 1,1-53-1,17-18 1,0 89 0,0 35-1,53-89 1,-1 124 15,-34 1-15,35-19-1,0 54 1,0-36 0,-36 70-1,1 19 1,17-36 0,18 18-1,0-1 1,88-34-1,142-18 1,-107 17 0,-53 36-1,-105 35 1,35 0 15,-18 0-15,36-18-1,-36 0 1</inkml:trace>
  <inkml:trace contextRef="#ctx0" brushRef="#br0" timeOffset="62954.58">16298 12259 0,'0'-18'94,"53"18"-94,159-17 15,-18-19 1,71-16-16,70-19 15,388 18 1,-159 53 0,36 0-1,-194-35 1,-124-18 0,71 53-1,-18 0 1,18 0-1,-248 0-15,72 0 16,105 53 0,18-18-1,-194-35 17,-89 0 14,1 0 1,0 0-47,17 0 16,71 0 0,0 18-16,52-18 15,-140 0 1,0 17 15,52 1-15,54 17-1,-18-17 1,-36 0 15,-52-1-15,-1 1-1,-17-1 32,-17 36-31,-1-17 0,-35 17-1,0-18 1,-35 0-1,-141 0 1,-1-35 0,-87 0-1,-18 0 1,-18 0 15,18 0-15,176 0-16,-211 0 15,-18 0 1,53 0 0,-18 0-1,18 0 1,35 0 0,-18 0-1,18 0 1,106 0-1,-35 0 1,53 0 0,-54 0-1,125-17 17,-37-1-17,1 18 1,18 0-1,35 0 1,-1-18 0,19 18-1,17-17 1,18-1 0,-18 1-1,17-1 1,19 18-1,-1-18 17,18-17 46,18 17-47,-18 1 0,35-1-15,18 0-16,35-17 16,18 18-1,-18-1 1,18 0-1,18 1 1,-1-1 0,18-17-1,-17 35 1,-36 0 15,-18 0-15,-17 0-1,-17 0 1,69 0 0,-52 0-16,124 0 15,-36 0 1,18 0 0,-1 0-1,-52 0 1,-18 0-1,-17 0 1,17 35 0,88-35-1,19 0 17,-54 0-17,53 0 1,-106 0-1,-35 0 1,0 18 0,-18-1-1,-17-17 17,-1 0-17</inkml:trace>
  <inkml:trace contextRef="#ctx0" brushRef="#br0" timeOffset="75066.78">18433 12030 0,'53'17'46,"-1"-17"-46,1 0 16,71 0-16,70 0 16,406 71-1,229-53 1,70 87 0,142 89-1,-406-141 1,-212-53-1,-123 36 1,-124-36 0,-70 0-1,-35-18 17,17 18-17,106 0 1,-88 0-1,17 0 1,36 0 0,-18 0-1,-123 0 1,0 0 0,-1 0 30,54-18-30,-18 18-16,35-17 16,0-1-1,-35 18 1,-35 0 0,-1-18 30</inkml:trace>
  <inkml:trace contextRef="#ctx0" brushRef="#br0" timeOffset="82763.25">6156 13635 0,'0'-18'31,"-18"18"1,1 0 30,-19 0-46,-17 53-16,36-18 15,-18 36-15,17 0 16,-35 105 0,35 18-1,18 35 1,0-141-16,36 124 15,52-36 1,18-17 0,17-35 15,36 52-15,0-70-1,-36-18 1,-88-70-1,-17 17 17,-18 0-17,0-17 1,0 0 0,0-1 30,-35-17-30,17 0-16,-70-70 16,-88-36-1,34 0 17,72-35-17,-36-88 1,71 70-1,-36 18 1,36 53-16,-36-142 16,36 89-1,17-18 1,18 89 0,0 35-1,18-54 1,17 36-1,1 18 1</inkml:trace>
  <inkml:trace contextRef="#ctx0" brushRef="#br0" timeOffset="84603.66">14605 14499 0,'18'0'0,"17"0"15,71 0 1,317 0 0,-123 0-16,370 0 15,36 0 1,-18 0 0,105 0-1,213 0 1,-230 0-1,-282 0 1,-282-53 0,-177 36 15,-18-1 47,89 18 219,88 0-281,71 0-16,-71-18 15,0-17-15,-71 17 16,248 18-1,-177 0-15,176 0 16,18-52 0,89-19 15,-178 18-15,-87 35-1,-71 1 1,-70-1-1,-54 18 1,36 0 0,88 0-1,-17 0 1,35 0 0,-36 0-1,-52 0 1,-36 0-1</inkml:trace>
  <inkml:trace contextRef="#ctx0" brushRef="#br0" timeOffset="91924.09">17674 15275 0,'71'0'78,"123"0"-78,35 0 15,71 0-15,-36 0 16,407 0 0,-72 0-1,-69 0 1,-36 0 0,35 0-1,-124 0 1,19 0-1,-89 0 1,-159-17 0,-52 17 15,-1-18-15,-70 18-1</inkml:trace>
  <inkml:trace contextRef="#ctx0" brushRef="#br0" timeOffset="93125.37">23248 15699 0,'-18'0'94,"18"-18"-63,36 0-31,-1 18 16,71-17 0,17 17-16,195-53 15,176 53 1,52 0-1,-87 0 1,-71 0 0,-17 0 15,87 0-15,-34-88-1,-266 88-15,124-53 16,-140 17-1,-90 36 1,-34-17 0,-36 17 281,1 0-297,-18 0 15,-107 0-15</inkml:trace>
  <inkml:trace contextRef="#ctx0" brushRef="#br0" timeOffset="94572.28">7761 16422 0,'106'0'62,"123"0"-62,71 0 16,106 0-16,105 0 16,265 0-16,-17 0 15,1093 0 1,-1023 0-1,-300 0 1,-335 0 15,-158 0-15,-19 0 0</inkml:trace>
  <inkml:trace contextRef="#ctx0" brushRef="#br0" timeOffset="102106.95">15822 15787 0,'-18'17'0,"1"1"32,17 17-32,0 18 15,0 300 1,0 159-1,0-19 1,0-34 15,0-335-15,17-107 0,-17-34 46,0-19-46,0-34-1,0 17-15,0-88 16,0 52-16</inkml:trace>
  <inkml:trace contextRef="#ctx0" brushRef="#br0" timeOffset="103252.28">15505 15998 0,'0'-17'31,"35"-36"1,0 35-32,89-35 15,34 0 1,195 36 0,18-18-1,-54 35 1,-158 52-1,-142-34-15,1 17 16,-18 36 0,0 105-1,0-35 1,0 1 0,-88 16-1,-18-34 1,-123-1-1,-71 18 17,123-105-17,54-36 1,35 0 0,17 0-16,1-53 15,34 17 1,36 19-1,-17-36 1,17 18 0,0 17-1,17 0 1,54 1 0,70 17-1,53 0 1,0 53-1,18 70 17,-89-17-17,-70 17 1,-35-52 0,-18-18-1,0 17 1,-35-17-1,-36 18 1,-88-18 0,-17 0-1,-89-53 1,124 17 0,35-17-1,53-53 1,18-52-1,18 69 17,17 1-17,-18 0 1</inkml:trace>
  <inkml:trace contextRef="#ctx0" brushRef="#br0" timeOffset="104077.45">17268 16157 0,'18'0'79,"88"0"-64,123 0-15,-35 0 16,36 0-16,-36 0 15,141 0 17,-212 0-32,18 0 15,-123 0 1,0 0 78,-18 18-79,-18-1-15</inkml:trace>
  <inkml:trace contextRef="#ctx0" brushRef="#br0" timeOffset="105024.68">18009 16175 0,'0'53'94,"0"35"-94,0 0 16,0-17-16,0 17 15,0 0-15,-17 89 16,17-36-1,0-36 1,0 1 15,0 0-15,0-35 0,0-18-1,0-36 16,-18 1 48,18-1-1,0 19-63,0-19-15,0 19 16,0-19 0,18 36-1,17-17 1,0-19-16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54663" units="1/cm"/>
          <inkml:channelProperty channel="Y" name="resolution" value="27.55102" units="1/cm"/>
          <inkml:channelProperty channel="T" name="resolution" value="1" units="1/dev"/>
        </inkml:channelProperties>
      </inkml:inkSource>
      <inkml:timestamp xml:id="ts0" timeString="2021-09-02T05:51:21.7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4145 4180 0,'-17'0'47,"69"0"0,72 0-47,52 0 15,124 0 1,35 0-16,53 0 15,71 0 1,352 0 0,-405 0-16,158 0 15,-211 0 1,-212 0 0,-17 18-1,-36-18 1,18 0-1,-53 0 1,-36 0 0,72 0 46,69 0-62,36 0 16,-88-18 15,-70 18-15,-19-17 202</inkml:trace>
  <inkml:trace contextRef="#ctx0" brushRef="#br0" timeOffset="4480.42">8714 5203 0,'53'0'0,"17"0"16,-17 0-16,141 0 15,106 0 1,123 0 15,1 0-15,-19 0-1,-17 0 1,18 0 0,-212 0-16,229 0 15,18 0 1,18-17-1,0-36 1,-36 18 0,0 17-1,1 18 1,-89-35 0,-88 35-1,-53 0 16,-53 0-15,123-18 0,19 0-1,-19 18 1,54-35 0,-18 35-1,-106 0 1,0 0-1,158 0 1,19 0 0,17-17-1,-124 17 1,-87 0 0,17 0-1,-71 0 16,71 0-15,18 0 0,-18 0-1,0 0 1,-53 0 0,18 0-1,35 0 1,53 0-1,35 0 1,-53 0 0,54 17-1,-107-17 1,0 18 0,54-18-1,-1 0 1,0 0 15,-52 0-15,-1 35-1,-70-35 1,53 0 0,35 0-1,0 0 1,35 0-1,-105 0 1,-54 0 0,-17 18-1,0-18 1,35 0 0,-17 0-1,-1 0 1,1 0 15,35 0-15,-36 0-1,1 0 1,35 0 0,-54 0-1,-34 0 1,0 0 15,-1 0-15,1 0-1</inkml:trace>
  <inkml:trace contextRef="#ctx0" brushRef="#br0" timeOffset="6960.3">29651 5415 0,'-35'0'94,"-53"0"-94,-1 18 15,-34 17-15,-1-17 16,-105-18-1,-300 53 1,35 35 0,35-18-1,107-70 1,193 0 0,-53 0-1,18 0 1,-141 0-1,70 0 1,-17 0 0,106 0-1,52-35 1,1 17 0,35 18-1,70 0 16,0 0 16,-17 0-31,35-17 171,0-36-187,0-35 16,18-18-16,-18-18 16,0-17-1,0-176 1,0 140 0,0 124-16,0-17 15,0 52 1,0 1 156,17-1-157,1 0 1,0 1-16,17-1 31,0 18-31,18-18 16,194-34-1,124 34 1,17-35 0,35 53-1,0 0 1,-17 0 0,-18-35-1,-229 35-15,17 0 31,-105 0-15,-54 0 0,107 0 62,70 0-78,-124 0 15,1 0-15,-18 0 16,53 0 0,-89 0-1,-17 17 17,0 72-17,0 52 16,0 70-15,0 89 0,0-71-1,0-105 1,0-71 0,0-35-1,0-1 63,0 1-46,-17 17-17,-1-17-15,-35-18 16,-141 53-16,-141 0 15,0-18 1,-318 18 0,89 70-1,52 36 1,283-141-16</inkml:trace>
  <inkml:trace contextRef="#ctx0" brushRef="#br0" timeOffset="9921.04">3916 6279 0,'35'0'109,"36"0"-93,52 0-16,36 18 15,0 0-15,70-18 16,-53 0 0,283 35-1,-71-35 1,-247 0 0,-123 0-1,-1 0 48,1 0-63,0 0 15,-1 0-15</inkml:trace>
  <inkml:trace contextRef="#ctx0" brushRef="#br0" timeOffset="10544.91">7003 6438 0,'17'0'32,"36"0"-32,106 0 15,-53 0-15,247-70 31,35 17-15,-106 53 0,-106-18-1,-141 18 1</inkml:trace>
  <inkml:trace contextRef="#ctx0" brushRef="#br0" timeOffset="11465.29">9349 6297 0,'53'0'62,"-1"0"-46,72-18-16,-18 18 16,158-35-16,1 35 15,299 0 1,-70 0-1,-159 0 1,-158 0 0,-124 0-1,-36 0 1,1 0 0,17 0-1,18 0 16,-35 0 1</inkml:trace>
  <inkml:trace contextRef="#ctx0" brushRef="#br0" timeOffset="14394.57">12947 6526 0,'0'18'31,"-53"-18"-15,0 0-16,-88 0 16,-53 0-16,-71 0 15,-370 0 1,-194 0 0,-35 0-1,123 0 1,106 0 15,335 0-31,-158 0 16,52 0-1,-17 0 1,-1 0 0,89 0-1,35 0 1,18 0-1,18 0 1,-1 0 0,71 0-1,0 0 1,-18 0 0,-176 0 15,124 0-16,-36 0 1,35 0 0,106 0-1,18 0 1,53 0 0,-18 0-1,71 0 1,17 0-1,1-18 32,17-17-31,0-88 0,0-18 15,0-1-16,0 19 1,0-1 0,17 36-1,-17 53 1,0 17 0,18 1 46,0-1-31,35 0-15,0 18 0,35-17-16,70-36 15,1 18-15,159-54 31,34 72-15,-34-36 0,-106 53-1,-18-18 1,-71 18-16,71 0 16,71 0-1,123-53 1,0-17-1,-88 70 1,-89 0 0,-17 0-1,-17 0 1,-18 0 0,-1 0-1,-17 0 16,-17-18-15,35 18 0,-71 0-1,18 0 1,0 0 0,17 0-1,71 0 1,-18 0-1,89 0 1,0 0 0,34 0-1,-52 0 1,-106 0 0,53 0-1,-88 0 16,-35 0-15,17 0 0,18 0-1,70 0 1,18 0 0,36 0-1,-36 0 1,-18 0-1,-35 0 1,-35 0 0,88 0-1,-88 0 1,0 0 0,17 0-1,18 0 16,-17 0-15,-54 0 0,18 18-1,1 35 1,69-18 0,-34-35-1,-89 0 1,-17 18 15,-18-1 16,17 1-31,1 17 15,-18-17-31,18 17 15,-18-17 1,0 70 0,0 35-1,17-34 1,19-1 0,-36-18-1,0-17 1,0 0-1,0-18 1,0 1 0,0-19-1,0 19 1,0-19 15,0 1-31,0 0 31,0-1-15,0 1 0,-18-1-1,-35 19 1,0 17 0,0-18-1,-53 0 1,1 0-1,-37 1 1,1-19 0,71 1-1,35-18 1,-89 18 0,-52-1-1,-36 19 16,177-36-31</inkml:trace>
  <inkml:trace contextRef="#ctx0" brushRef="#br0" timeOffset="35441.71">4057 8378 0,'0'-17'63,"106"17"-48,88 0-15,70 0 16,36 0-16,35 0 16,406 0-1,-70-35 1,-19 17-1,-52 18 1,-124 0 0,-53 0-1,-211 0 1,-124 0 15,-35-18-15,-35 18 31,52 0-47,36 0 15,159 0 1,52-35 0,-34-18-1,-178 18 1,-87 35 46,0 0-62</inkml:trace>
  <inkml:trace contextRef="#ctx0" brushRef="#br0" timeOffset="40818.85">12629 6967 0,'0'18'31,"0"0"-16,0 17-15,0 53 16,0 88 0,0 54-1,0 34 1,0-70 0,0-52-1,18-19 1,0-17-1,-1-89 64,1-17-64,0-17 1,17 17-16,141 0 15,54-53-15,69 53 16,1 0 0,335 0-1,141 0 1,106 0 0,-247-35-1,-405 35-15,105-36 16,-176 36-1,-18 0 173,35 0-188,18 0 16,-35 18-16,0-18 15,140 18 1,54-18-1,-212 0 1,-123 0 0,0 0 77,-1 0-46,1-18-31,0-17-16,-1-18 16,1 18-16,-1-1 15,19-87 1,17-54-1,-36-34 1,36-36 0,-35 17-1,17 54 1,-17 106-16,-18-1 31,0 53-15,0 1 156,-35 17-157,-71 0 1,-53-18-16,-264 18 31,-36 0-15,-105 0-1,87 0 1,89 0 0,71-53-1,-36 0 1,18 53 0,17 0-1,-211 0 1,229 0-1,-17 0 1,52 0 0,1-35-1,-19 35 1,89 0 15,0 0-15,18 0-1,52 0 1,19 0 0,16 0-1,-34 0 1,17 0 0,36 0-1,52 0 1,18 18 171,0 17-187,0 0 16,0-17-16,0 17 16,0 18-1,0-18 1,0-17-1,0 0 32,0-1-31,0 1 0,18 17-1,-1-17 110,1-1-109,-1 1 31,-17 17-32,18 1-15,53 87 32,-54-70-17,1-35 32,-18-36 62,0 0-93,18-35-16,-1 36 16,19-19-16,69-87 15,-16 35 1,-19 17 15,-17 18-15,-35 36-1,-1-1 1,1 0 0,17-17-1,18-18 1,-35 53 0,-53 0 280,-1 18-280,19 0 0,-36-1-16,35-17 15,-17 18 1,17-1 0,0-17 15,-17 18-31,18-18 78,-1 0-78,-17 18 16,17-1 46,0 1-46,1 0-1,-1-1 1,0 1-16,1 0 31,-1-1-15,18 1 93,0 17-62,0-17-47,18-1 78,-1 1 16,1-18-47,0-18-16,-1 18-15,1-17 15,0-1 0,-18 0-15,0 1-1,17-1 1,-17-17 31,-17 35 0,-1 0-32,0 0 1,1 0 0,-1 0-1,0 0 1,1 0 0,-1 0 15,1 18 16,17-1 46,17-17-61,1 0-17,-1 0 17,1 0-17,0 0 1,-36 0 187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54663" units="1/cm"/>
          <inkml:channelProperty channel="Y" name="resolution" value="27.55102" units="1/cm"/>
          <inkml:channelProperty channel="T" name="resolution" value="1" units="1/dev"/>
        </inkml:channelProperties>
      </inkml:inkSource>
      <inkml:timestamp xml:id="ts0" timeString="2021-09-02T05:42:47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5274 7479 0,'18'0'16,"-1"0"-1,36 0-15,-17 0 16,34 0 0,54-18-1,-36-17 1,35 35 0,18 0-1,-70 0-15,52 0 16,18 0-1,-17 0 17,17-18-17,35-17 1,18-18 0,0 0-1,-88 18 1,-35 35-1,-1-18 1,19 18 0,175 0-1,-123-17 1,-35-1 0,-35 18-1,-18 0 1,17 0-1,18 0 17,18 0-17,35 0 1,0 0 0,-17 0-1,-36 0 1,0 0-1,-35 0 1,53 0 0,53 0-1,35 0 1,-53 0 0,-18 0-1,54 0 1,52 0-1,36 0 17,-36 0-17,-53 0 1,36 0 0,-106 0-1,53 0 1,-36 0-1,18 0 1,-35 0 0,-35 0-1,-18 0 1,52 0 0,19 18-1,-1-1 1,18 19-1,106-1 17,-88-18-17,123 19 1,36 17 0,-1 0-1,-87-36 1,-107 1-1,1-18 1,-72 0 0,1 0-1,18 0 1,35 0 0,141-18-1,-18 18 1,18 0-1,-18 0 17,-35 0-17,0 0 1,-70 0 0,105 0-1,0 0 1,124 0-1,-88 0 1,-36 0 0,194 0-1,-70-35 1,35 17 0,-88-17-1,-53 35 1,-18 0-1,-35 0 17,-70 0-17,-54-18 1,-34 1 0,17 17-1,-36 0 1,36-18-1,18 18 1,87 0 0,36 0-1,1 0 1,-37 0 0,54 0-1,17 0 1,71 0-1,-106 0 1,-70 0 15,-71 0-15,-18 0-16,0 0 16,36 0-1,17 0 1,-18 0-1,54 0 1,-1 0 0,18 0-1,-70 0 1,35 18 0,35 35-1,-35-36 1,0 19-1,-106-19 110,-18-17-109,-35 18-16,-35-18 16,-106 53-1,-300-36 1,35 19 0,54 34-1,299-70-15,-265 124 16,54-71-1,17-36 17,-53 36-17,-35-17 1,53-36 0,-88 0-1,-1 17 1,-34-17-1,87 0 1,-52 0 0,0 71-1,123-71 1,-18 17 0,89-17-1,-36 0 1,-123 0-1,18 0 17,17 0-17,124 0 1,-36-53 0,54 18-1,-54 35 1,-264 0-1,247 0 1,88 0 0,17 0-1,-17 0 1,0 0 0,-70 0-1,-19 0 1,54 0-1,0 0 1,-36-17 15,212 17-15,-247-36 0,71 36-1,-35 0 1,87 0-1,18 0 1,36 0 0,17 0-1,-35 0 1,0 0 0,-88 0-1,35 0 1,52 0-1,-52 0 17,106-17-17,-18-1 1,-35-17 0,71 17-1,-89 18 1,71-18-1,-53 18 1,0 0 0,-18 0-1,0 0 1,0 0 0,53 0-1,54 0 1,-19 0-1,0 0 17,-17 0-17,18 0 1,-19 0 0,37 0-1,34 0 1,0 0-1,-105 0 1,-1 53 0,36-53-1,53 18 1,17-18 31,1 0-32,-1 18-15,0-18 16,1 0 0,-1 0 109,0 0-32,1 0-14,17-18-64,0 0-15,-18 1 16,18-1-16,0 0 15,-18-17 1,18-18 0,0 0-1,0 18 1,-17 17 0,17-35-1,0 36 1,0-1-1,0 1 173,17 17-172,19 0-1,-19 0-15,19 0 16,-19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54663" units="1/cm"/>
          <inkml:channelProperty channel="Y" name="resolution" value="27.55102" units="1/cm"/>
          <inkml:channelProperty channel="T" name="resolution" value="1" units="1/dev"/>
        </inkml:channelProperties>
      </inkml:inkSource>
      <inkml:timestamp xml:id="ts0" timeString="2021-09-02T05:43:01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15399 5221 0,'17'0'15,"19"0"-15,-19 0 16,19 0-1,-1 0 1,18 18 0,0-18-1,388 53 1,53-18 0,-1-35-1,37 18 1,-36-18-1,105 0 1,72 0 0,69 0 15,1 0-15,-106 0-1,-53 105 1,-53-16-1,177-1 1,-300-71 0,-18 19-1,0-19 1,-106 19 0,-141-19-1,-17 1 1,-54-18-1,-17 0 1,-18 18 0</inkml:trace>
  <inkml:trace contextRef="#ctx0" brushRef="#br0" timeOffset="2231.55">9296 7761 0,'158'0'16,"1"0"-16,70 0 16,212 0-1,53 0 1,0 0-1,35 0 1,36 0 0,35 0-1,35 0 1,105 0 0,-34 0-1,-142 0 1,-211 0-1,-124 0 1,-140 0 0,-89 18 156</inkml:trace>
  <inkml:trace contextRef="#ctx0" brushRef="#br0" timeOffset="3928.13">17727 8026 0,'18'0'32,"35"0"-17,123-18 1,477-17-1,705-53 1,-564 52 0,-248 36-1,-52 0 1,-35 0 0,70 0-1,0 0 1,-88 0-1,-17 0 1,-160 0 0,-123 0 15,-17 18-15,-36-18-16,35 35 15,1-35 1,-36 18-1,36-18 1,52 18 0,0 17-1,-52-35 1,-1 0 0,-17 0-1,53 0 1,35 0-1,35 0 1,-70 0 15,-124 0-15,0 0 46,18 0-46,-17 0-16,-1 0 16,0 0-1,1 0 1,16 0 0,37 0-1,34 0 1,-105 0-1,-1 0 314,1 0-314</inkml:trace>
  <inkml:trace contextRef="#ctx0" brushRef="#br0" timeOffset="6007.92">8855 9419 0,'53'18'78,"52"-18"-78,125 0 16,70 0-1,70 0-15,142 0 16,193 0-16,759 0 16,-88 0 15,176 53-15,-758-18-16,529 0 15,141-35 1,-229 0-1,-283 0 1,-211 0 0,-247 0-1,-230 0 1,54 0 0,-142 0-1,54 36 1,52-19-1,194 71 1,-317-88 15,-36 0-15,-17 0 0,-35 0-1,-18 0 1,-18 0-1,-17 0 48,-1 0-63,1 0 16,70 0-1,-17 0-15,17 18 16,-18-18-1,-34 18 1,-1-18 15,35 0-15,54 0 0,-36 0-1,-70 0 1,-1 17 296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54663" units="1/cm"/>
          <inkml:channelProperty channel="Y" name="resolution" value="27.55102" units="1/cm"/>
          <inkml:channelProperty channel="T" name="resolution" value="1" units="1/dev"/>
        </inkml:channelProperties>
      </inkml:inkSource>
      <inkml:timestamp xml:id="ts0" timeString="2021-09-02T05:43:15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6985 5556 0,'35'0'0,"-17"0"16,17 0-16,36 0 31,-1 0-15,71 0-1,89 0 1,193 0-1,141 0 1,36 0 0,-35 0-1,-301 0-15,248 0 16,17 0 0,-35 0-1,70 0 1,36 0-1,-36 0 1,-158 0 15,-53 0-15,-53 0 0,17 0-1,54 0 1,193 0-1,-211 0 1,-89 0 0,36 0-1,18 0 1,-54 0 0,36 0-1,18 0 1,-89 0-1,-35 0 1,-35 0 15,-71 0-15,-53 0 0,-17 0-1,70 0 1,89 0-1,52 0 1,35 0 0,-34 0-1,-54 0 1,-52 0 0,-54 0-1,1-17 1,17 17-1,106-53 1,-71 53 15,19-18-15,52 18 0,0 0-1,0 0 1,-18 0-1,-53-18 1,-34 18 0,17 0-1,-18 0 1,18 0 0,-18-17-1,-53 17 1,18 0-1,18 0 1,34 0 15,36 0-15,-52 0 0,34 0-1,-17 0 1,53 0-1,-1 0 1,1 0 0,-35 0-1,-71 0-15,70 0 16,1-18 0,70 18-1,-18-35 1,-35 17-1,71 1 1,-71-1 15,-35 18-15,-36 0 0,-17 0-1,-35-18 845</inkml:trace>
  <inkml:trace contextRef="#ctx0" brushRef="#br0" timeOffset="2499.71">15222 5733 0,'18'0'31,"0"0"-15,-1 17 0,1-17-1,17 36 1,89 105 0,-71-71-1,-18-35 1,-17-17-1,-1-18 95,54-35-110,-1-71 15,1 18-15,-1 17 16,-17 1 0,71-36-1,-54 53 1,-34 35 0,-19 18-1,18 0 16</inkml:trace>
  <inkml:trace contextRef="#ctx0" brushRef="#br0" timeOffset="3349.9">18239 5821 0,'0'17'0,"0"36"16,0 18-16,0 105 15,0-17 1,0-53 15,17-88-15,1-1 0,0-17 15,-1-17-16,18-36-15,36-36 16,35-69 0,88-89-1,-88 123 1,-53 18 0,-18 71-1,-17 18 1</inkml:trace>
  <inkml:trace contextRef="#ctx0" brushRef="#br0" timeOffset="5700.42">16210 10760 0,'0'0'0,"-247"106"32,194-89-32,36-17 15,-36 18 1,0-18 0,-18 0-1,-105 0 1,52-18-1,36-70 1,18 35 15,-19-17-15,1-124 0,-35-36-1,52 54 1,-35-142-1,106 36 1,0 53 0,0-1-1,53-16 1,-35 69 0,35-140-1,-53 140 1,35-105-1,-35 123 1,35 1 15,-17 34-15,17 1 0,18-89-1,-17 71 1,34-18-1,-35 0 1,71-35 0,-35 36-1,-1 52 1,-17 0 0,18 18-1,-1 17 1,-17 36-1,35 17 1,-70 18 15,88 0-15,70 0 0,1 124-1,17 17 1,0 53-1,-71 0 1,1 35 0,-54-105-1,-34 17 1,-1 17 0,18 19-1,-36 52 1,19-52-1,-36 52 1,0 35 15,0-17-15,0-70 0,0-107-16,0 54 15,0 17 1,0 18-1,0-18 1,-36 35 0,19-35-1,-19 0 1,-16-35 0,34 18-1,-17-18 1,-1-36-1,1 18 1,17-70 15,1 17-15,-1 0 0,-35 18-1,-17 18 1,-19 35-1,1 17 1,18-35 0,-18-17-1,-1 17 1,72-70 0,17-1-1,-36-17 16,19 0-15,-89 0 15,0 18-15,-53 0 0,71-18-16</inkml:trace>
  <inkml:trace contextRef="#ctx0" brushRef="#br0" timeOffset="8903.59">19209 6703 0,'-18'17'46,"0"107"-30,1-1-16,-18 36 16,17 0-16,18-71 15,-35 18 1,35 17-16,0 1 16,0-54-1,0-34 1,17-36 78,1-18-79,-18-17-15,0-36 16,53-193-1,-36 105 1,54-35 0,0 53-1,-36 53 1,-35 70 0,18-17-1,-1 17 1,-17 0 15</inkml:trace>
  <inkml:trace contextRef="#ctx0" brushRef="#br0" timeOffset="10727.44">15381 6103 0,'0'35'78,"0"1"-62,0 17-16,53 17 15,-18 18 1,36 106 0,-18 0-1,-36-17 1,54-1 0,-36-52-1,-17-107 1,17-17 62,-17-35-62,35-36-16,-18-17 15,18 0-15,35-106 16,18-18-1,-18 71 1,-53 88 15</inkml:trace>
  <inkml:trace contextRef="#ctx0" brushRef="#br0" timeOffset="16535.79">20461 8608 0,'0'0'0,"-53"0"0,-35 0 15,-18 0-15,-123 0 16,-159 0-1,-106 0 17,-106 0-17,0 35 1,-299 36 0,440-71-1,195 0 1,-89-18-1,-35-35 1,-71 0 0,142 18-1,87 35 1,36 0 0,53 0-1,35 0 1,36 0-1,52-18 1,1 18 0,-19 0-1,-34-17 1,52-1 15,18-17-15,-17-89-1,17-105 1,0-177 0,0-88-1,0-105 1,0 263 0,0 178-16,0-72 15,0 125 1,0 87-1,0 0 17,17 18 77,18 0-109,54 0 16,87 0-16,124 0 15,70 0-15,336 0 16,70 0 0,-18 0-1,-158 0 1,-106 53-1,0 35 17,70-88-17,-105 0 1,-89 0 0,-158 0-1,-106 0 1,-88 0-16,-1 18 15,1 0 32,17 17-31,36 35 0,-18-34-1,-53-19 1,0 36-1,0 88 17,35 159-17,-17-17 1,-18-195-16,0 106 16,0 0-1,0 35 1,0-70-1,-18-36 1,-17 1 0,17-36-1,-35 18 1,35-36 0,18-34-1</inkml:trace>
  <inkml:trace contextRef="#ctx0" brushRef="#br0" timeOffset="23201.74">16545 11748 0,'-53'0'0,"-17"0"16,-1-18 0,1 0-1,-54-17 1,36-53 0,35 52-1,-53-69 1,-52-1 15,16 0-15,1-18-1,35 19 1,36 16 0,-1-16-1,18 52 1,-17-18-1,-1-52 1,-17-1 0,0 18-1,17-17 1,1-18 0,35 53-1,17-18 1,18 70-16,0-34 31,0-71-15,0-36-1,53 54 1,53-71 0,35 0-1,-35 88 1,-53 36-1,52-36 1,-34 53 0,17 0-1,0 0 1,71 18 0,-71-1-1,-17 36 1,-1 0 15,54 0-15,17 0-1,-18 0 1,1 71 0,35 35-1,-18-36 1,18 19-1,-54-19 1,-52 1 0,-35-1-1,0 36 1,17 35 0,18 0-1,-36-35 1,-17 18 15,0-1-15,0 36-1,-35 0 1,0 52 0,-18-123-1,-18 71 1,-17-88-1,-18 35 1,18-18 0,-18-35-1,0 17 1,36-35 0,35-35-1,-1 18 16,19 0-15,-54-1 0,18 19-1,-17-19 1,17 1 0,35-18-16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54663" units="1/cm"/>
          <inkml:channelProperty channel="Y" name="resolution" value="27.55102" units="1/cm"/>
          <inkml:channelProperty channel="T" name="resolution" value="1" units="1/dev"/>
        </inkml:channelProperties>
      </inkml:inkSource>
      <inkml:timestamp xml:id="ts0" timeString="2021-09-02T05:43:50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11060 9155 0,'0'35'47,"0"0"-47,0 18 16,0 0-16,0 18 15,17 34 1,1-52 0,-1 18-1,1-18 1,0-36 15,-1-17 0,1 0-15,17-17 0,-17-1-1,35-35 1,-18 0-1,-17-17 1,17-18 0,-35 52-1,35-17 1</inkml:trace>
  <inkml:trace contextRef="#ctx0" brushRef="#br0" timeOffset="817.24">13723 9260 0,'0'36'0,"0"-1"15,0 0 1,0 1-16,0 16 16,0 54-1,0-70 16,18-36 1,17 0-17,0-53 1,53-53 0,-35 18-1,-17 52 1,-1 1 15</inkml:trace>
  <inkml:trace contextRef="#ctx0" brushRef="#br0" timeOffset="1615.47">15981 9084 0,'53'88'31,"0"36"-31,0-1 16,-36-70 0,18 88-1,1-53 1,-36-52-16,17 17 15,1-36 1,0-17 31,-18-17-31,0-36-16,35-124 15,36 54 1,-36 35 15,-18 17-15,1 53-1</inkml:trace>
  <inkml:trace contextRef="#ctx0" brushRef="#br0" timeOffset="3912.12">19685 6279 0,'0'53'78,"0"-17"-78,0 17 15,0-18-15,18 0 16,-18 0 0,17 1-1,1-19 63,0-17-62,17 0-16,71-70 16,-53-1-16,52 1 15,1-36-15,18 35 16,52 1 0,-158 52-1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54663" units="1/cm"/>
          <inkml:channelProperty channel="Y" name="resolution" value="27.55102" units="1/cm"/>
          <inkml:channelProperty channel="T" name="resolution" value="1" units="1/dev"/>
        </inkml:channelProperties>
      </inkml:inkSource>
      <inkml:timestamp xml:id="ts0" timeString="2021-09-02T05:44:19.3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13000 6085 0,'35'0'15,"-17"18"-15,-1 17 16,19 18-1,-1 53 1,0-18 0,-17 18-1,0-88-15,-1 35 16,1 0 0,-1-18-1,-17-17 1,0-1-1,18 1 1,0-18 15,-1 0 79,1-53-79,0 0-31,17-18 16,18 18-16,-18-17 15,36-36 1,-54 88-1,1 1 1</inkml:trace>
  <inkml:trace contextRef="#ctx0" brushRef="#br0" timeOffset="1224.27">15505 5980 0,'17'35'47,"-17"18"-47,18-18 15,17 36-15,0-18 16,-17 17-1,-18-52-15,18 35 16,-1-18 0,-17-17 15,18-1-15,-18 1 15,18-1 0,-1-17 32,1-17-48,0-1 1,-1 1-1,54-125 1,52-16 0,-35 17-1,-35 70 1</inkml:trace>
  <inkml:trace contextRef="#ctx0" brushRef="#br0" timeOffset="4592.03">17533 9313 0,'18'-17'32,"-1"17"-17,19 0 1,-1 0-16,247-36 31,159 36-15,88 0-1,0 0 1,-70 0 0,-194 0-1,-142-17 1,-70 17 0,-35 0-1,-1 0 391</inkml:trace>
  <inkml:trace contextRef="#ctx0" brushRef="#br0" timeOffset="5566.43">19526 9666 0,'-17'-18'31,"17"1"16,0-1-31,35 1-1,18-1-15,-18 0 16,-17 18-16,-1 0 15,1 0-15,17 0 32,1 0-1,-36 18-31,17 35 31,-17 17-15,0-17-1,-35 18 1,-53 17 0,35-35-1,53 0 157,17-35-172,1 17 16,-18 0-16</inkml:trace>
  <inkml:trace contextRef="#ctx0" brushRef="#br0" timeOffset="6272.63">19667 10619 0,'0'-36'62,"0"1"-62,0 0 16,0 17-16,0-17 31,0 70 94,0 0-109,0-17-16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54663" units="1/cm"/>
          <inkml:channelProperty channel="Y" name="resolution" value="27.55102" units="1/cm"/>
          <inkml:channelProperty channel="T" name="resolution" value="1" units="1/dev"/>
        </inkml:channelProperties>
      </inkml:inkSource>
      <inkml:timestamp xml:id="ts0" timeString="2021-09-02T05:44:50.3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10971 11307 0,'-17'-18'16,"-1"0"-16,18 1 15,-70-89 1,34 0-1,-52-70 1,0-71 0,17 0-1,1-36 1,17 36 0,18 1-1,17-54 1,-35 53-1,53-71 1,0 54 0,0-160 15,0 160-15,0 17-1,71 53 1,17-53-1,-18 159 1,36-71 0,35 0-1,71-53 1,88 54 0,194-89-1,-283 123 1,195 1-1,-88 70 1,-124 18 0,17 35 15,-17 17-15,124 89-1,123 35 1,-36 0-1,-34 53 1,-1 36 0,-17 70-1,-124-124 1,-17 36 0,-159-107-1,17-16 1,1 105-1,17 17 1,18 19 0,-71-19 15,1 19-15,-19-89-1,-17 17 1,0 1-1,-70 71 1,-160 263 0,72-175-1,-36-36 1,-36 18 0,-17 0-1,36-53 1,-19-71-1,-34-17 1,-1-53 0,-88-18 15,-264 0-15,388-88-1,-265 0 1,141-53-1,53 36 1,53-19 0,106 19-1,71 17 1,-19-18 0,19 0-1,17 1 1,-18-19-1,19 1 1,52 18 47,0-19-63,0 19 15,0-36 1,0 17-16</inkml:trace>
  <inkml:trace contextRef="#ctx0" brushRef="#br0" timeOffset="1480.96">19085 12065 0,'0'0'16,"-282"-88"-16,-18-18 0,53 18 15,-158-142 1,105 19 0,70 17-1,54 53 1,105 17-1,-17 1 1,0-71 0,35 53 15,-35-195-15,88 178-1,-18-230 1,18 35-1,0 18 1,36-18 0,69 0-1,37 18 1,140-53 0,-71 159-1,36-18 1,36-18-1,-54 18 1,-88 141-16,-70 36 16,281-160 15,-105 160-15,124-18-1,123 70 1,105 18-1,36 0 1,36 0 0,87 71-1,-158 52 1,-71 89 0,-35 123-1,-353-194 1,124 353-1,-124-53 1,-53 53 0,-71 35 15,-17-35-15,0 35-1,-176-88 1,-71 35-1,-53-17 1,89-195 0,-213 177-1,336-352 1,-406 87 0,53-53-1,-53-70 1,71 0-1,35-17 17,18-36-32,87 0 31,-34-89-15,52-16-1,54-1-15</inkml:trace>
  <inkml:trace contextRef="#ctx0" brushRef="#br0" timeOffset="2747.25">11889 6297 0,'0'35'47,"17"124"-32,71 35-15,36 88 16,-36-88-16,36 53 16,-36-53-1,88 247 1,-52-176-1,-89-159 1,-17-89 31,-1-105 0,18-35-47,-17-71 15,17 0-15,18-194 16,36 70 15,-54 142-31,0 70 32,-17 88-17,-18 1 1</inkml:trace>
  <inkml:trace contextRef="#ctx0" brushRef="#br0" timeOffset="3595.44">18274 6720 0,'0'-17'16,"53"34"-1,53 195-15,52 35 16,125 388 0,-107-159-1,-53-176 1,-87-159-1,-19-123 1,19-18 47,-1-71-63,36-52 15,87-71 1,301-635-1,-300 547 1,88-195 0,-195 407-1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54663" units="1/cm"/>
          <inkml:channelProperty channel="Y" name="resolution" value="27.55102" units="1/cm"/>
          <inkml:channelProperty channel="T" name="resolution" value="1" units="1/dev"/>
        </inkml:channelProperties>
      </inkml:inkSource>
      <inkml:timestamp xml:id="ts0" timeString="2021-09-02T05:44:59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11571 11077 0,'106'0'47,"123"0"-31,71 0-16,106 0 15,158 0-15,512 0 16,1076 0 0,459 106-1,-389-106 1,-687 0-1,-1077 0 1,-387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7.54663" units="1/cm"/>
          <inkml:channelProperty channel="Y" name="resolution" value="27.55102" units="1/cm"/>
          <inkml:channelProperty channel="T" name="resolution" value="1" units="1/dev"/>
        </inkml:channelProperties>
      </inkml:inkSource>
      <inkml:timestamp xml:id="ts0" timeString="2021-09-02T05:45:04.5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7179 8484 0,'18'0'62,"70"0"-62,18 0 16,52 0-16,-34 0 16,88 0-16,-18 0 15,194 0 1,35 0-1,-194 0 1,1 0 0,-1 0 15,-35 0-15,88 0-1,53 0 1,18 0-1,17 0 1,19 0 0,-19 0-1,18 0 1,-212 0-16,107 0 16,-19 0-1,-34 0 1,34 0-1,54 0 17,17 0-17,-88 53 1,-18-35 0,-53-1-1,1-17 1,17 0-1,-141 0-15,35 0 16,71 0 0,-36 18-1,18 0 1,18-18 0,0 35-1,17-17 1,-52-18-1,-1 17 1,-35-17 15,18 0-15,53 0 0,105 0-1,1 0 1,35 0-1,53 0 1,-53 0 0,-1 0-1,-52 0 1,-53 0 0,-53 0-1,-17 0 1,-1 0-1,54 0 1,-36 0 15,88 0-15,89 0 0,-18 0-1,88 0 1,-89 0-1,-34 0 1,-53 0 0,-18 0-1,0 0 1,-71 0 0,54 0-1,-89 0 1,35 0-1,-70 0 1,53-17 15,0-1-15,35-35 0,18 35-1,70 18 1,53-17-1,89 17 1,-18-53 0,35 18-1,-142 35 1,-51 0 0,34 0-1,-53 0 1,-35-18-1,-52 0 1,16 18 15,-34 0-15,52 0 0,-34 0-1,16 0 1,19-17-1,-71 17 1,53 17 0,-53-17-1,-1 0 1,-16 18 0,-1-18 234,53 0-250,53 0 15,18 0-15,-35 0 16,-72 0-16,-16 0 15,17 0 17,-36 18 30,1-1-46</inkml:trace>
  <inkml:trace contextRef="#ctx0" brushRef="#br0" timeOffset="3840.84">7708 6950 0,'-17'0'47,"-1"0"-31,-17 0-16,-1 0 16,-34 0-1,-160 17 1,-87 19-1,88-36 1,88 35 0,17-35-1,1 18 1,52 17-16,-52 0 16,87-35-1,1 18 1,0 17 78,35 0-79,-53 89-15,53-54 16,0 54-16,-35 35 15,35-54 1,35 1-16,35 176 16,-17-70-1,0 0 1,0 17 0,-18 18-1,1-35 1,-19-142-1,-17 1 1,18-36 15,-18-17 1,35 17-17,-17 0-15,35 18 16,17-18-1,19 1 1,-1-19 0,53-17-1,53 0 1,70 0 0,19 0-1,-160 0 1,-105-17-1,17-1 1,0-17 31,-35 17-31,0-17-1,0-36 1,18 18-1,-18-17 1,0-1 0,0 1-1,0-18 1,-35 17 0,-1 18-1,19 18 1,-36-53-1,18 17 1,17-17 15,-17-36-15,-18-34 0,-35-54-1,52 106 1,1-17-1,35 52 1,0-17 0,0-36-1,0 1 1,35 52-16,1-70 16,-1 53-1,18 18 1,0-1-1,-18 0 1,-35 54 15,18-18-15,-1 35 46,1-18-46,0-17 0,-18 17-1,0 0 110,-18 18-93,0 0 14,1 0-30,-36-35-16,17 35 16,-34-18-16,17 18 15,0-35 1,35 35 0,1 0 124</inkml:trace>
  <inkml:trace contextRef="#ctx0" brushRef="#br0" timeOffset="25218.1">8484 6879 0,'-17'0'0,"-19"0"15,19 0 1,-107 0 0,-87 0-1,-19 0 1,36 0-1,-17 0 1,-19 0 0,-70 0-1,177 0-15,-106 0 16,88 0 0,-1 0-1,19 0 1,-53-35 15,-18 35-15,17 0-1,36 0 1,-53 0 0,18 0-1,35 0 1,88 0-1,35 0 1,0 53 187,18 53-203,0 52 16,0 54-16,0-18 15,0 88 1,0-88 0,0-70-1,18-1 1,0 36 0,-18 0-1,0-18 1,0-18-1,0-52 17,0 17-17,0-53 1,0 1 0,0 17-1,0 0 1,0 17-1,0 1 1,0-18 0,0-1-1,0 1 1,0-17 0,0-19 30,17-17-30,-17 18 0,0 0-1,18-1 1,35 1 62,0-1-78,35 19 16,35-36-16,36 17 15,-53-17-15,176 0 16,89 0 0,-107 0-1,-17 18 1,-70 17-1,-19-35 17,36 0-17,-17 0 1,-54 0 0,18 0-1,0-17 1,18-1-1,88 18 1,-71 0 0,-87 0-1,16 0 1,-16 0 0,-36 0-1,0 0 1,-1 0-1,19 0 1,0 0 15,-36 0-15,-53 0 453,1 0-454,-19 0-15,19 0 16,-1 0 0,0 0-16,-17 0 15,-88 0 1,-19 0-1,-34 0 1,35 0 0,88 0-1,-53-53 1,53 35 0,36 1-1,-19-1 1,1 1-1,-53-36 17,0 35-17,35-17 1,-18-1 0,18 19-1,18-18 1,-18-1-1,-17-34 1,17 34 0,-18 1-1,36 0 1,-18 0 0,-18-18-1,18 0 1,1 0-1,16 0 17,19 0-17,-36-53 1,35 36 0,18 34-16,-18-17 15,18-17 1,0-54-1,53 19 1,0-37 0,35-16-1,36-36 1,-1 17 0,1 36-1,88-53 1,-54 18-1,-52 70 17,35-53-17,0 18 1,-70 88 0,17 0-1,-70 36 1,-1 17-1,1-18 1,0 18 0,-1-18-1,-34 36 188,-1 0-156,0-18-15,1 0-17</inkml:trace>
  <inkml:trace contextRef="#ctx0" brushRef="#br0" timeOffset="26825.89">8484 6914 0,'-35'0'78,"-18"0"-78,-70 0 15,-18 0-15,-142-70 16,-175 17 0,-71 53-1,158 0 1,107 0 0,17 0-1,53 0 1,52 0-1,1 0 17,-70 0-17,122 0 1,1 0 0,53 0-1,17 0 1,1 0-1,-1 0 126,0 18-94,-17 35-47,-18-18 16,36 0-16,-54 71 15,-35 35 1,0-18-1,71-87 1,35-1 47,0 18-63,0 35 15,0 53-15,0 89 16,0-89-1,53-35 17,-35-36-17,-1-17 1,19 70 0,-1 1-1,-18-71 1,19 17-1,-19-34 1,19 52 0,-1-35-1,18 70 1,-18-87 0,18 34-1,0-17 1,53 0-1,-53-35 17,0-1-17,-18-17 1,0 18 0,36 0-1,140 87 1,107-34-1,-53-1 1,-177-17 0,-18-35-1,-34 17 1</inkml:trace>
  <inkml:trace contextRef="#ctx0" brushRef="#br0" timeOffset="46028.71">7214 12894 0,'36'0'0,"52"0"15,53 0 1,123 0-1,107 0 1,264 0 0,-106 35-16,1111 1 31,265-36-31,18 0 16,-318 0-1,-582 0 16,-352 0-15,-230 0 0,-283 0-1,-140 0 1,-36 17 78,-123-17-94,-88 0 15,0 0-15,-71 36 16,-35 16-16,-618 54 16,-899-53-1,-141-53 1,458 0 15,600 35-15,512-35-1,123 0 1,177-17-16,35-1 16,123 1 140,88 17-141,71 0-15,106 0 16,847 0 0,687 0-1,89 0 1,-89 0 0,-17-142-1,-970 107 1,-583 18-1,-299 17 64,-71 0-79,18 0 15,-53 17-15,-141 1 16,-54-18-1,-810 0 1,-230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D567996-0DEB-4E3B-9929-0AC43A0FDA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088AD5F-D6D8-49E2-8FB0-62834B2E3DD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24297AC-0F7B-4D1E-8AB9-2A0A3F2A938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9938"/>
            <a:ext cx="6818313" cy="383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51548310-072C-46E2-93DC-D556F8C4DD9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5413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9F7FE2A-A575-4BDE-9095-F1D702AC89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0D69D01-E8A9-4F10-9A09-F21394356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6E26AF42-C0C0-4050-B603-F14FFD2FAB50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E9A9EE-FA19-47F5-8452-24DD4F2E26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607AE45D-B3E0-4588-A146-80ADC410D2DE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33039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>
              <a:spcAft>
                <a:spcPts val="1200"/>
              </a:spcAft>
              <a:buClrTx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457200" indent="0">
              <a:spcAft>
                <a:spcPts val="1200"/>
              </a:spcAft>
              <a:buFont typeface="Wingdings" panose="05000000000000000000" pitchFamily="2" charset="2"/>
              <a:buNone/>
              <a:defRPr sz="22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914400" indent="0"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>
              <a:buFont typeface="Wingdings" panose="05000000000000000000" pitchFamily="2" charset="2"/>
              <a:buChar char="l"/>
              <a:defRPr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>
              <a:buFont typeface="Wingdings" panose="05000000000000000000" pitchFamily="2" charset="2"/>
              <a:buChar char="l"/>
              <a:defRPr sz="16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EE0FD5B-4875-4232-90D7-19122D0090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249F2DEC-EC42-4636-8D02-31596CFDBC9E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9198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4D91511-774C-4CD2-9415-2609FCB4B1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2E32EB58-CC49-4578-A7C2-99E2CEC06CB8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94825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1C8C521-624B-4642-AF97-F89E7BE154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09D6AA58-63A9-4F69-B0CD-F926DBA3B1C6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0923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-3359"/>
            <a:ext cx="12192000" cy="980728"/>
          </a:xfrm>
          <a:prstGeom prst="rect">
            <a:avLst/>
          </a:prstGeom>
          <a:solidFill>
            <a:srgbClr val="F8C5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304245" y="302338"/>
            <a:ext cx="3264363" cy="27979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108668"/>
            <a:ext cx="1152128" cy="731158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1007435" y="6309320"/>
            <a:ext cx="1036915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11424" y="635113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</a:rPr>
              <a:t>Algorithmic Thinking</a:t>
            </a:r>
            <a:endParaRPr lang="ko-KR" altLang="en-US" sz="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76597" y="6350551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fld id="{46A5C3F9-5C7D-4EF5-8F53-66B38DB9C20D}" type="slidenum">
              <a:rPr lang="ko-KR" altLang="en-US" sz="900" b="1" smtClean="0">
                <a:solidFill>
                  <a:schemeClr val="accent6">
                    <a:lumMod val="75000"/>
                  </a:schemeClr>
                </a:solidFill>
              </a:rPr>
              <a:pPr algn="r"/>
              <a:t>‹#›</a:t>
            </a:fld>
            <a:endParaRPr lang="ko-KR" altLang="en-US" sz="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440152" y="6365941"/>
            <a:ext cx="340770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800" b="1" dirty="0">
                <a:solidFill>
                  <a:schemeClr val="accent6">
                    <a:lumMod val="75000"/>
                  </a:schemeClr>
                </a:solidFill>
              </a:rPr>
              <a:t>Part 6 </a:t>
            </a:r>
            <a:r>
              <a:rPr lang="ko-KR" altLang="en-US" sz="800" dirty="0"/>
              <a:t>되돌아가며 풀어보자</a:t>
            </a:r>
            <a:endParaRPr lang="ko-KR" altLang="en-US" sz="800" b="1" dirty="0">
              <a:solidFill>
                <a:srgbClr val="009FB4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304245" y="302338"/>
            <a:ext cx="3264363" cy="27979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31" name="타원 30"/>
          <p:cNvSpPr/>
          <p:nvPr/>
        </p:nvSpPr>
        <p:spPr>
          <a:xfrm>
            <a:off x="368312" y="69338"/>
            <a:ext cx="192021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60"/>
          </a:p>
        </p:txBody>
      </p:sp>
      <p:sp>
        <p:nvSpPr>
          <p:cNvPr id="19" name="TextBox 18"/>
          <p:cNvSpPr txBox="1"/>
          <p:nvPr/>
        </p:nvSpPr>
        <p:spPr>
          <a:xfrm>
            <a:off x="8933639" y="328199"/>
            <a:ext cx="2158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0" dirty="0">
                <a:solidFill>
                  <a:schemeClr val="bg1"/>
                </a:solidFill>
                <a:latin typeface="+mn-ea"/>
                <a:ea typeface="+mn-ea"/>
              </a:rPr>
              <a:t>Welcome</a:t>
            </a:r>
            <a:r>
              <a:rPr lang="en-US" altLang="ko-KR" sz="900" spc="0" baseline="0" dirty="0">
                <a:solidFill>
                  <a:schemeClr val="bg1"/>
                </a:solidFill>
                <a:latin typeface="+mn-ea"/>
                <a:ea typeface="+mn-ea"/>
              </a:rPr>
              <a:t> to Algorithms</a:t>
            </a:r>
            <a:endParaRPr lang="ko-KR" altLang="en-US" sz="900" spc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443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6E1ECA6-8AFD-4F2C-A97F-B614574A6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6596063"/>
            <a:ext cx="10566400" cy="2524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2100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A185EBC-8C9C-4FD8-9CFB-9B8DFAE1C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4450"/>
            <a:ext cx="1036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.ABC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AE30C5-1F56-46ED-A418-EA4EE364F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25539"/>
            <a:ext cx="103632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</a:t>
            </a:r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 </a:t>
            </a:r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CFCAE080-57E1-4D20-A9F7-F280226B9B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67" y="6597650"/>
            <a:ext cx="8657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</a:lstStyle>
          <a:p>
            <a:r>
              <a:rPr lang="en-US" altLang="ko-KR"/>
              <a:t>- </a:t>
            </a:r>
            <a:fld id="{83199030-2835-443D-B083-D21EB70E4469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5E439310-7880-4214-A301-D4D471053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12192000" cy="1079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2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373FF"/>
        </a:buClr>
        <a:buFont typeface="Wingdings" panose="05000000000000000000" pitchFamily="2" charset="2"/>
        <a:buChar char="q"/>
        <a:defRPr kumimoji="1" sz="2800">
          <a:solidFill>
            <a:srgbClr val="002060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 New Roman" panose="02020603050405020304" pitchFamily="18" charset="0"/>
        <a:buChar char="–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customXml" Target="../ink/ink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customXml" Target="../ink/ink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customXml" Target="../ink/ink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emf"/><Relationship Id="rId4" Type="http://schemas.openxmlformats.org/officeDocument/2006/relationships/customXml" Target="../ink/ink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emf"/><Relationship Id="rId4" Type="http://schemas.openxmlformats.org/officeDocument/2006/relationships/customXml" Target="../ink/ink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4">
            <a:extLst>
              <a:ext uri="{FF2B5EF4-FFF2-40B4-BE49-F238E27FC236}">
                <a16:creationId xmlns:a16="http://schemas.microsoft.com/office/drawing/2014/main" id="{C69613F4-CA00-45EE-9EA4-27CD8260F3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780929"/>
            <a:ext cx="7772400" cy="1470025"/>
          </a:xfrm>
          <a:noFill/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rgbClr val="002060"/>
                </a:solidFill>
              </a:rPr>
              <a:t>Chapter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br>
              <a:rPr lang="en-US" altLang="ko-KR" dirty="0"/>
            </a:br>
            <a:r>
              <a:rPr lang="ko-KR" altLang="en-US" dirty="0"/>
              <a:t>알고리즘의 첫걸음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6867A305-AD9A-4252-ABFF-B4351E140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800" dirty="0"/>
              <a:t>순차 탐색보다 효율적인 방법은</a:t>
            </a:r>
            <a:r>
              <a:rPr lang="en-US" altLang="ko-KR" sz="2800" dirty="0"/>
              <a:t>?</a:t>
            </a:r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A6BADF85-8084-4280-97B3-8DA74ED5DD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2913" lvl="1" indent="-442913">
              <a:buFont typeface="Wingdings" panose="05000000000000000000" pitchFamily="2" charset="2"/>
              <a:buChar char="Ø"/>
              <a:defRPr/>
            </a:pPr>
            <a:r>
              <a:rPr lang="ko-KR" altLang="en-US" dirty="0"/>
              <a:t>정렬되어 있다는 정보를 어떻게 활용할 수 있을까</a:t>
            </a:r>
            <a:r>
              <a:rPr lang="en-US" altLang="ko-KR" dirty="0"/>
              <a:t>?</a:t>
            </a:r>
            <a:endParaRPr lang="ko-KR" altLang="en-US" dirty="0"/>
          </a:p>
          <a:p>
            <a:pPr>
              <a:defRPr/>
            </a:pPr>
            <a:endParaRPr lang="en-US" altLang="ko-KR" dirty="0"/>
          </a:p>
          <a:p>
            <a:pPr marL="442913" indent="0">
              <a:buNone/>
              <a:defRPr/>
            </a:pPr>
            <a:r>
              <a:rPr lang="ko-KR" altLang="en-US" dirty="0">
                <a:solidFill>
                  <a:srgbClr val="00B0F0"/>
                </a:solidFill>
              </a:rPr>
              <a:t>중간</a:t>
            </a:r>
            <a:r>
              <a:rPr lang="ko-KR" altLang="en-US" dirty="0"/>
              <a:t>에 있는 </a:t>
            </a:r>
            <a:r>
              <a:rPr lang="en-US" altLang="ko-KR" dirty="0"/>
              <a:t>45</a:t>
            </a:r>
            <a:r>
              <a:rPr lang="en-US" altLang="ko-KR" sz="2000" dirty="0"/>
              <a:t> (</a:t>
            </a:r>
            <a:r>
              <a:rPr lang="ko-KR" altLang="en-US" sz="2000" dirty="0"/>
              <a:t>혹은 </a:t>
            </a:r>
            <a:r>
              <a:rPr lang="en-US" altLang="ko-KR" sz="2000" dirty="0"/>
              <a:t>55)</a:t>
            </a:r>
            <a:r>
              <a:rPr lang="ko-KR" altLang="en-US" dirty="0"/>
              <a:t>와 </a:t>
            </a:r>
            <a:r>
              <a:rPr lang="en-US" altLang="ko-KR" dirty="0"/>
              <a:t>85</a:t>
            </a:r>
            <a:r>
              <a:rPr lang="ko-KR" altLang="en-US" dirty="0"/>
              <a:t>를 먼저 비교</a:t>
            </a:r>
            <a:endParaRPr lang="en-US" altLang="ko-KR" dirty="0"/>
          </a:p>
          <a:p>
            <a:pPr lvl="1" algn="ctr">
              <a:spcBef>
                <a:spcPts val="1800"/>
              </a:spcBef>
              <a:defRPr/>
            </a:pPr>
            <a:r>
              <a:rPr lang="en-US" altLang="ko-KR" dirty="0"/>
              <a:t>15, 20, 25, 35, </a:t>
            </a:r>
            <a:r>
              <a:rPr lang="en-US" altLang="ko-KR" dirty="0">
                <a:solidFill>
                  <a:srgbClr val="00B0F0"/>
                </a:solidFill>
              </a:rPr>
              <a:t>45</a:t>
            </a:r>
            <a:r>
              <a:rPr lang="en-US" altLang="ko-KR" dirty="0"/>
              <a:t>, 55, 60, 75, 85, 90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 algn="just">
              <a:defRPr/>
            </a:pPr>
            <a:r>
              <a:rPr lang="ko-KR" altLang="en-US" dirty="0"/>
              <a:t>중간 한 장을 읽어 </a:t>
            </a:r>
            <a:r>
              <a:rPr lang="en-US" altLang="ko-KR" dirty="0"/>
              <a:t>85</a:t>
            </a:r>
            <a:r>
              <a:rPr lang="ko-KR" altLang="en-US" dirty="0"/>
              <a:t>와 비교한 것이 첫 카드부터 읽어 나가는 순차 탐색보다 </a:t>
            </a:r>
            <a:r>
              <a:rPr lang="ko-KR" altLang="en-US" dirty="0">
                <a:solidFill>
                  <a:srgbClr val="00B0F0"/>
                </a:solidFill>
              </a:rPr>
              <a:t>훨씬 빠르게</a:t>
            </a:r>
            <a:r>
              <a:rPr lang="ko-KR" altLang="en-US" dirty="0"/>
              <a:t> 목표</a:t>
            </a:r>
            <a:r>
              <a:rPr lang="en-US" altLang="ko-KR" dirty="0"/>
              <a:t>(85)</a:t>
            </a:r>
            <a:r>
              <a:rPr lang="ko-KR" altLang="en-US" dirty="0"/>
              <a:t>에 다가 간다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179BE0-A636-44E9-A54C-8DE058623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0FC23D3-3FD1-4E94-A5A6-2F4477EA524E}" type="slidenum">
              <a:rPr lang="en-US" altLang="ko-KR" sz="1200">
                <a:latin typeface="Tahoma" panose="020B0604030504040204" pitchFamily="34" charset="0"/>
              </a:rPr>
              <a:pPr/>
              <a:t>10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2293" name="_x202592776" descr="EMB000011840f96">
            <a:extLst>
              <a:ext uri="{FF2B5EF4-FFF2-40B4-BE49-F238E27FC236}">
                <a16:creationId xmlns:a16="http://schemas.microsoft.com/office/drawing/2014/main" id="{D1E83968-DD9C-4868-96B8-C1F53EA90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789" y="4221088"/>
            <a:ext cx="4068316" cy="110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BA0BCB9-892D-4659-AFB3-E2081803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2060848"/>
            <a:ext cx="495300" cy="762000"/>
          </a:xfrm>
          <a:prstGeom prst="rect">
            <a:avLst/>
          </a:prstGeom>
        </p:spPr>
      </p:pic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19B915B7-97F1-4EBF-A9BA-B5F55FDAF6A1}"/>
              </a:ext>
            </a:extLst>
          </p:cNvPr>
          <p:cNvSpPr/>
          <p:nvPr/>
        </p:nvSpPr>
        <p:spPr bwMode="auto">
          <a:xfrm>
            <a:off x="5924947" y="3500760"/>
            <a:ext cx="342106" cy="360040"/>
          </a:xfrm>
          <a:prstGeom prst="upArrow">
            <a:avLst/>
          </a:prstGeom>
          <a:solidFill>
            <a:srgbClr val="FFFF00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3402A4A7-8601-4AA3-9182-78AEA458E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84785"/>
            <a:ext cx="7772400" cy="5111279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</a:rPr>
              <a:t>이진 탐색</a:t>
            </a:r>
            <a:r>
              <a:rPr lang="ko-KR" altLang="en-US" dirty="0"/>
              <a:t> </a:t>
            </a:r>
            <a:r>
              <a:rPr lang="en-US" altLang="ko-KR" dirty="0"/>
              <a:t>(Binary Search), K</a:t>
            </a:r>
            <a:r>
              <a:rPr lang="ko-KR" altLang="en-US" dirty="0"/>
              <a:t> 찾기</a:t>
            </a:r>
            <a:endParaRPr lang="en-US" altLang="ko-KR" dirty="0"/>
          </a:p>
          <a:p>
            <a:pPr lvl="1"/>
            <a:r>
              <a:rPr lang="ko-KR" altLang="en-US" dirty="0"/>
              <a:t>오름차순으로 데이터를 정렬한다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중간 숫자와 </a:t>
            </a:r>
            <a:r>
              <a:rPr lang="en-US" altLang="ko-KR" dirty="0"/>
              <a:t>K </a:t>
            </a:r>
            <a:r>
              <a:rPr lang="ko-KR" altLang="en-US" dirty="0"/>
              <a:t>비교한 후 </a:t>
            </a:r>
            <a:endParaRPr lang="en-US" altLang="ko-KR" dirty="0"/>
          </a:p>
          <a:p>
            <a:pPr lvl="1"/>
            <a:r>
              <a:rPr lang="ko-KR" altLang="en-US" dirty="0"/>
              <a:t>같으면 탐색 성공</a:t>
            </a:r>
            <a:endParaRPr lang="en-US" altLang="ko-KR" dirty="0"/>
          </a:p>
          <a:p>
            <a:pPr lvl="1"/>
            <a:r>
              <a:rPr lang="en-US" altLang="ko-KR" dirty="0"/>
              <a:t>K</a:t>
            </a:r>
            <a:r>
              <a:rPr lang="ko-KR" altLang="en-US" dirty="0"/>
              <a:t>가 작으면 앞부분 반에서 같은 방법으로 </a:t>
            </a:r>
            <a:r>
              <a:rPr lang="en-US" altLang="ko-KR" dirty="0"/>
              <a:t>K</a:t>
            </a:r>
            <a:r>
              <a:rPr lang="ko-KR" altLang="en-US" dirty="0"/>
              <a:t>를 찾고</a:t>
            </a:r>
            <a:endParaRPr lang="en-US" altLang="ko-KR" dirty="0"/>
          </a:p>
          <a:p>
            <a:pPr lvl="1"/>
            <a:r>
              <a:rPr lang="en-US" altLang="ko-KR" dirty="0"/>
              <a:t>K</a:t>
            </a:r>
            <a:r>
              <a:rPr lang="ko-KR" altLang="en-US" dirty="0"/>
              <a:t>가 크면 뒷부분 반에서 같은 방법으로 </a:t>
            </a:r>
            <a:r>
              <a:rPr lang="en-US" altLang="ko-KR" dirty="0"/>
              <a:t>K</a:t>
            </a:r>
            <a:r>
              <a:rPr lang="ko-KR" altLang="en-US" dirty="0"/>
              <a:t>를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C90C68-C06C-40F3-9974-254521D370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C79DA41-1138-4CCB-A511-F0A5A965F12A}" type="slidenum">
              <a:rPr lang="en-US" altLang="ko-KR" sz="1200">
                <a:latin typeface="Tahoma" panose="020B0604030504040204" pitchFamily="34" charset="0"/>
              </a:rPr>
              <a:pPr/>
              <a:t>11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5D7CFA-FAAF-4C14-8C1B-648A351FD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274374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>
            <a:extLst>
              <a:ext uri="{FF2B5EF4-FFF2-40B4-BE49-F238E27FC236}">
                <a16:creationId xmlns:a16="http://schemas.microsoft.com/office/drawing/2014/main" id="{14A1885E-5F03-4EDB-B92F-B7D8860AB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1.3 </a:t>
            </a:r>
            <a:r>
              <a:rPr lang="ko-KR" altLang="en-US"/>
              <a:t>동전 거스름돈</a:t>
            </a:r>
          </a:p>
        </p:txBody>
      </p:sp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61CA6188-585B-4582-812A-A4B5E54696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84785"/>
            <a:ext cx="7772400" cy="5111279"/>
          </a:xfrm>
        </p:spPr>
        <p:txBody>
          <a:bodyPr>
            <a:normAutofit/>
          </a:bodyPr>
          <a:lstStyle/>
          <a:p>
            <a:r>
              <a:rPr lang="ko-KR" altLang="en-US" dirty="0"/>
              <a:t>물건을 사고 거스름돈을 동전으로 받아야 한다면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sz="2000" dirty="0"/>
              <a:t>대부분의 경우 </a:t>
            </a:r>
            <a:r>
              <a:rPr lang="ko-KR" altLang="en-US" sz="2000" dirty="0">
                <a:solidFill>
                  <a:srgbClr val="00B0F0"/>
                </a:solidFill>
              </a:rPr>
              <a:t>가장 적은 수</a:t>
            </a:r>
            <a:r>
              <a:rPr lang="ko-KR" altLang="en-US" sz="2000" dirty="0"/>
              <a:t>의 동전을 원한다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dirty="0"/>
              <a:t>거스름돈이 </a:t>
            </a:r>
            <a:r>
              <a:rPr lang="en-US" altLang="ko-KR" dirty="0"/>
              <a:t>730</a:t>
            </a:r>
            <a:r>
              <a:rPr lang="ko-KR" altLang="en-US" dirty="0"/>
              <a:t>원이라면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sz="2000" dirty="0"/>
              <a:t>500</a:t>
            </a:r>
            <a:r>
              <a:rPr lang="ko-KR" altLang="en-US" sz="2000" dirty="0"/>
              <a:t>원 동전 </a:t>
            </a:r>
            <a:r>
              <a:rPr lang="en-US" altLang="ko-KR" sz="2000" dirty="0"/>
              <a:t>1</a:t>
            </a:r>
            <a:r>
              <a:rPr lang="ko-KR" altLang="en-US" sz="2000" dirty="0"/>
              <a:t>개</a:t>
            </a:r>
            <a:r>
              <a:rPr lang="en-US" altLang="ko-KR" sz="2000" dirty="0"/>
              <a:t>, 100</a:t>
            </a:r>
            <a:r>
              <a:rPr lang="ko-KR" altLang="en-US" sz="2000" dirty="0"/>
              <a:t>원 동전 </a:t>
            </a:r>
            <a:r>
              <a:rPr lang="en-US" altLang="ko-KR" sz="2000" dirty="0"/>
              <a:t>2</a:t>
            </a:r>
            <a:r>
              <a:rPr lang="ko-KR" altLang="en-US" sz="2000" dirty="0"/>
              <a:t>개</a:t>
            </a:r>
            <a:r>
              <a:rPr lang="en-US" altLang="ko-KR" sz="2000" dirty="0"/>
              <a:t>, 10</a:t>
            </a:r>
            <a:r>
              <a:rPr lang="ko-KR" altLang="en-US" sz="2000" dirty="0"/>
              <a:t>원 동전 </a:t>
            </a:r>
            <a:r>
              <a:rPr lang="en-US" altLang="ko-KR" sz="2000" dirty="0"/>
              <a:t>3</a:t>
            </a:r>
            <a:r>
              <a:rPr lang="ko-KR" altLang="en-US" sz="2000" dirty="0"/>
              <a:t>개인 총 </a:t>
            </a:r>
            <a:r>
              <a:rPr lang="en-US" altLang="ko-KR" sz="2000" dirty="0"/>
              <a:t>6</a:t>
            </a:r>
            <a:r>
              <a:rPr lang="ko-KR" altLang="en-US" sz="2000" dirty="0"/>
              <a:t>개를 거슬러 받으면 </a:t>
            </a:r>
            <a:endParaRPr lang="en-US" altLang="ko-KR" sz="2000" dirty="0"/>
          </a:p>
          <a:p>
            <a:pPr lvl="1"/>
            <a:r>
              <a:rPr lang="ko-KR" altLang="en-US" sz="2000" dirty="0"/>
              <a:t>거스름돈 </a:t>
            </a:r>
            <a:r>
              <a:rPr lang="en-US" altLang="ko-KR" sz="2000" dirty="0"/>
              <a:t>730</a:t>
            </a:r>
            <a:r>
              <a:rPr lang="ko-KR" altLang="en-US" sz="2000" dirty="0"/>
              <a:t>원에 대한 최소 동전의 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91BF06-14F9-4DB5-914B-E81043A2E4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512C4EC-69D7-48C9-954A-B24DF78783C8}" type="slidenum">
              <a:rPr lang="en-US" altLang="ko-KR" sz="1200">
                <a:latin typeface="Tahoma" panose="020B0604030504040204" pitchFamily="34" charset="0"/>
              </a:rPr>
              <a:pPr/>
              <a:t>12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4341" name="_x201719928" descr="EMB000011840fa1">
            <a:extLst>
              <a:ext uri="{FF2B5EF4-FFF2-40B4-BE49-F238E27FC236}">
                <a16:creationId xmlns:a16="http://schemas.microsoft.com/office/drawing/2014/main" id="{62D3A4CF-1315-4B5D-88AF-0BABF02C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868" y="5129826"/>
            <a:ext cx="4554264" cy="97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5C0A1B-4132-4043-8542-EFFCD0DC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448" y="98453"/>
            <a:ext cx="1230426" cy="7835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5BD0D7DA-2C03-4E8E-9B68-8B0ED0DA8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28800"/>
            <a:ext cx="7772400" cy="4967264"/>
          </a:xfrm>
        </p:spPr>
        <p:txBody>
          <a:bodyPr>
            <a:normAutofit/>
          </a:bodyPr>
          <a:lstStyle/>
          <a:p>
            <a:pPr marL="268288" lvl="1"/>
            <a:r>
              <a:rPr lang="ko-KR" altLang="en-US" sz="2400" dirty="0">
                <a:solidFill>
                  <a:srgbClr val="00B0F0"/>
                </a:solidFill>
              </a:rPr>
              <a:t>가장 큰 액면의 동전부터</a:t>
            </a:r>
            <a:r>
              <a:rPr lang="ko-KR" altLang="en-US" sz="2400" dirty="0"/>
              <a:t> 차례로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r>
              <a:rPr lang="en-US" altLang="ko-KR" dirty="0"/>
              <a:t>730</a:t>
            </a:r>
            <a:r>
              <a:rPr lang="ko-KR" altLang="en-US" dirty="0"/>
              <a:t>원 대해서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en-US" altLang="ko-KR" dirty="0"/>
              <a:t>500</a:t>
            </a:r>
            <a:r>
              <a:rPr lang="ko-KR" altLang="en-US" dirty="0"/>
              <a:t>원 동전 </a:t>
            </a:r>
            <a:r>
              <a:rPr lang="en-US" altLang="ko-KR" dirty="0">
                <a:solidFill>
                  <a:srgbClr val="00B0F0"/>
                </a:solidFill>
              </a:rPr>
              <a:t>1</a:t>
            </a:r>
            <a:r>
              <a:rPr lang="ko-KR" altLang="en-US" dirty="0"/>
              <a:t>개를 선택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ko-KR" altLang="en-US" dirty="0"/>
              <a:t>남은 </a:t>
            </a:r>
            <a:r>
              <a:rPr lang="en-US" altLang="ko-KR" dirty="0"/>
              <a:t>230</a:t>
            </a:r>
            <a:r>
              <a:rPr lang="ko-KR" altLang="en-US" dirty="0"/>
              <a:t>원에 대해 </a:t>
            </a:r>
            <a:r>
              <a:rPr lang="en-US" altLang="ko-KR" dirty="0"/>
              <a:t>100</a:t>
            </a:r>
            <a:r>
              <a:rPr lang="ko-KR" altLang="en-US" dirty="0"/>
              <a:t>원 동전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2</a:t>
            </a:r>
            <a:r>
              <a:rPr lang="ko-KR" altLang="en-US" dirty="0"/>
              <a:t>개 선택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ko-KR" altLang="en-US" dirty="0"/>
              <a:t>남은 </a:t>
            </a:r>
            <a:r>
              <a:rPr lang="en-US" altLang="ko-KR" dirty="0"/>
              <a:t>30</a:t>
            </a:r>
            <a:r>
              <a:rPr lang="ko-KR" altLang="en-US" dirty="0"/>
              <a:t>원에 대해 </a:t>
            </a:r>
            <a:r>
              <a:rPr lang="en-US" altLang="ko-KR" dirty="0"/>
              <a:t>10</a:t>
            </a:r>
            <a:r>
              <a:rPr lang="ko-KR" altLang="en-US" dirty="0"/>
              <a:t>원 동전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3</a:t>
            </a:r>
            <a:r>
              <a:rPr lang="ko-KR" altLang="en-US" dirty="0"/>
              <a:t>개를 선택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ko-KR" altLang="en-US" dirty="0"/>
              <a:t>총 동전의 수 </a:t>
            </a:r>
            <a:r>
              <a:rPr lang="en-US" altLang="ko-KR" dirty="0"/>
              <a:t>= 1 + 2 + 3 = </a:t>
            </a:r>
            <a:r>
              <a:rPr lang="en-US" altLang="ko-KR" dirty="0">
                <a:solidFill>
                  <a:srgbClr val="00B0F0"/>
                </a:solidFill>
              </a:rPr>
              <a:t>6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최소 동전의 수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3E98E8-29E1-4927-999E-B48C6BC5F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04CCF45-292B-46D8-BB3F-6C49CC8F5582}" type="slidenum">
              <a:rPr lang="en-US" altLang="ko-KR" sz="1200">
                <a:latin typeface="Tahoma" panose="020B0604030504040204" pitchFamily="34" charset="0"/>
              </a:rPr>
              <a:pPr/>
              <a:t>13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D2D46A-2215-4033-A549-6A046EC9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31" y="1484784"/>
            <a:ext cx="495300" cy="762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03DF22-1CE1-45CC-9ADA-33C1A7C7185C}"/>
              </a:ext>
            </a:extLst>
          </p:cNvPr>
          <p:cNvSpPr/>
          <p:nvPr/>
        </p:nvSpPr>
        <p:spPr>
          <a:xfrm>
            <a:off x="2458997" y="261938"/>
            <a:ext cx="69127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어떻게 하면 가장 적은 수의 동전을 찾을까</a:t>
            </a:r>
            <a:r>
              <a:rPr lang="en-US" altLang="ko-KR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2800" b="1" dirty="0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86B33053-4DB0-4AF3-8204-E0CB34003C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552" y="1858964"/>
            <a:ext cx="7772400" cy="3671614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ko-KR" altLang="en-US" sz="2400" dirty="0"/>
              <a:t>남은 거스름돈 액수를 넘지 않는 한도에서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욕심 내어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en-US" altLang="ko-KR" sz="2400" dirty="0"/>
              <a:t> </a:t>
            </a:r>
            <a:r>
              <a:rPr lang="ko-KR" altLang="en-US" sz="2400" dirty="0">
                <a:solidFill>
                  <a:srgbClr val="00B0F0"/>
                </a:solidFill>
              </a:rPr>
              <a:t>가장 큰 액면의 동전을</a:t>
            </a:r>
            <a:r>
              <a:rPr lang="ko-KR" altLang="en-US" sz="2400" dirty="0"/>
              <a:t> 계속하여 선택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이러한 종류의 알고리즘을 </a:t>
            </a:r>
            <a:r>
              <a:rPr lang="ko-KR" altLang="en-US" dirty="0" err="1">
                <a:solidFill>
                  <a:srgbClr val="00B0F0"/>
                </a:solidFill>
              </a:rPr>
              <a:t>그리디</a:t>
            </a:r>
            <a:r>
              <a:rPr lang="en-US" altLang="ko-KR" dirty="0">
                <a:solidFill>
                  <a:srgbClr val="00B0F0"/>
                </a:solidFill>
              </a:rPr>
              <a:t>(Greedy) </a:t>
            </a:r>
            <a:r>
              <a:rPr lang="ko-KR" altLang="en-US" dirty="0">
                <a:solidFill>
                  <a:srgbClr val="00B0F0"/>
                </a:solidFill>
              </a:rPr>
              <a:t>알고리즘</a:t>
            </a:r>
            <a:r>
              <a:rPr lang="ko-KR" altLang="en-US" dirty="0"/>
              <a:t> 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38334-9566-4672-B256-519D57AFB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5954161-B086-4996-A3D0-7987AFB67BEE}" type="slidenum">
              <a:rPr lang="en-US" altLang="ko-KR" sz="1200">
                <a:latin typeface="Tahoma" panose="020B0604030504040204" pitchFamily="34" charset="0"/>
              </a:rPr>
              <a:pPr/>
              <a:t>14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703B0F-A567-497F-B05F-EB73E27EA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263255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97A5DF15-A4E1-44C4-BC7C-EBE2AEC43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1.4 </a:t>
            </a:r>
            <a:r>
              <a:rPr lang="ko-KR" altLang="en-US"/>
              <a:t>한붓그리기</a:t>
            </a:r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CC7CDB95-EBFB-4C7E-AA5C-7684D32B59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84785"/>
            <a:ext cx="7772400" cy="5111279"/>
          </a:xfrm>
        </p:spPr>
        <p:txBody>
          <a:bodyPr/>
          <a:lstStyle/>
          <a:p>
            <a:r>
              <a:rPr lang="ko-KR" altLang="en-US" dirty="0"/>
              <a:t>종이에서 연필을 떼지 않고 그리는 한붓그리기 문제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어느 한 점에서 출발하여 모든 간선을 한 번만 지나서 출발점으로 돌아오되</a:t>
            </a:r>
            <a:r>
              <a:rPr lang="en-US" altLang="ko-KR" dirty="0"/>
              <a:t>, </a:t>
            </a:r>
            <a:r>
              <a:rPr lang="ko-KR" altLang="en-US" dirty="0"/>
              <a:t>궤적을 </a:t>
            </a:r>
            <a:r>
              <a:rPr lang="ko-KR" altLang="en-US" dirty="0">
                <a:solidFill>
                  <a:srgbClr val="00B0F0"/>
                </a:solidFill>
              </a:rPr>
              <a:t>그리는 동안 연필이 종이에서 떨어져서는 안된다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점은 여러 차례 방문하여도 무방하다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ED7EBA-23F5-4F6B-9A5D-3E6AE7006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EA41BD7-B2E0-47C5-8EDB-8E3EAE24FC4F}" type="slidenum">
              <a:rPr lang="en-US" altLang="ko-KR" sz="1200">
                <a:latin typeface="Tahoma" panose="020B0604030504040204" pitchFamily="34" charset="0"/>
              </a:rPr>
              <a:pPr/>
              <a:t>15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7413" name="_x201720008" descr="EMB000011840fae">
            <a:extLst>
              <a:ext uri="{FF2B5EF4-FFF2-40B4-BE49-F238E27FC236}">
                <a16:creationId xmlns:a16="http://schemas.microsoft.com/office/drawing/2014/main" id="{66E2E9D8-B048-4BEC-A6FC-F3E98858C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816" y="4437112"/>
            <a:ext cx="3168352" cy="152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4A1F5D-D36E-4E26-BE80-38593669D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42864"/>
            <a:ext cx="1230426" cy="7835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534B4CF5-4CAB-4D83-B9BE-DFFD45228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어떻게 해결 방법을 찾아야 할까</a:t>
            </a:r>
            <a:r>
              <a:rPr lang="en-US" altLang="ko-KR" sz="2800" dirty="0"/>
              <a:t>?</a:t>
            </a: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69ABB512-BD55-4FFA-8B1A-A029F4D5B1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09701"/>
            <a:ext cx="7772400" cy="5186363"/>
          </a:xfrm>
        </p:spPr>
        <p:txBody>
          <a:bodyPr>
            <a:normAutofit/>
          </a:bodyPr>
          <a:lstStyle/>
          <a:p>
            <a:pPr lvl="1"/>
            <a:r>
              <a:rPr lang="ko-KR" altLang="en-US" sz="2400" dirty="0"/>
              <a:t>그래프가 작으면 연필로 </a:t>
            </a:r>
            <a:r>
              <a:rPr lang="ko-KR" altLang="en-US" sz="2400" dirty="0">
                <a:solidFill>
                  <a:srgbClr val="00B0F0"/>
                </a:solidFill>
              </a:rPr>
              <a:t>시행착오</a:t>
            </a:r>
            <a:r>
              <a:rPr lang="ko-KR" altLang="en-US" sz="2400" dirty="0"/>
              <a:t>를 통해서</a:t>
            </a:r>
            <a:endParaRPr lang="en-US" altLang="ko-KR" sz="2400" dirty="0"/>
          </a:p>
          <a:p>
            <a:pPr lvl="1"/>
            <a:r>
              <a:rPr lang="ko-KR" altLang="en-US" dirty="0"/>
              <a:t>그래프가 크면 그래프의 어느 점까지 진행하여 왔을 때</a:t>
            </a:r>
            <a:r>
              <a:rPr lang="en-US" altLang="ko-KR" dirty="0"/>
              <a:t>, </a:t>
            </a:r>
            <a:r>
              <a:rPr lang="ko-KR" altLang="en-US" dirty="0"/>
              <a:t>다음에 어느 점으로 이동해야 할지를 결정하기가 쉽지 않다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현재 점 </a:t>
            </a:r>
            <a:r>
              <a:rPr lang="en-US" altLang="ko-KR" dirty="0"/>
              <a:t>(</a:t>
            </a:r>
            <a:r>
              <a:rPr lang="ko-KR" altLang="en-US" dirty="0"/>
              <a:t>점 </a:t>
            </a:r>
            <a:r>
              <a:rPr lang="en-US" altLang="ko-KR" dirty="0"/>
              <a:t>7)</a:t>
            </a:r>
            <a:r>
              <a:rPr lang="ko-KR" altLang="en-US" dirty="0"/>
              <a:t>으로부터 점 </a:t>
            </a:r>
            <a:r>
              <a:rPr lang="en-US" altLang="ko-KR" dirty="0"/>
              <a:t>6, 9, </a:t>
            </a:r>
            <a:r>
              <a:rPr lang="ko-KR" altLang="en-US" dirty="0"/>
              <a:t>또는 </a:t>
            </a:r>
            <a:r>
              <a:rPr lang="en-US" altLang="ko-KR" dirty="0"/>
              <a:t>10 </a:t>
            </a:r>
            <a:r>
              <a:rPr lang="ko-KR" altLang="en-US" dirty="0"/>
              <a:t>중에서 어디로 진행해야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30375F-3F4F-42FD-8900-466BB3063F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8FDE7F2-B6E5-4675-8C2B-84699EDEDF42}" type="slidenum">
              <a:rPr lang="en-US" altLang="ko-KR" sz="1200">
                <a:latin typeface="Tahoma" panose="020B0604030504040204" pitchFamily="34" charset="0"/>
              </a:rPr>
              <a:pPr/>
              <a:t>16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EA70B33-6F7C-4D4A-A424-CAE3172B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3" y="1340769"/>
            <a:ext cx="501855" cy="7707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BAD190-E24F-4E1E-B20E-14664DC20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9" y="3068961"/>
            <a:ext cx="3996379" cy="1948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34E978-FC70-4215-8BAC-91D770D7B270}"/>
              </a:ext>
            </a:extLst>
          </p:cNvPr>
          <p:cNvSpPr txBox="1"/>
          <p:nvPr/>
        </p:nvSpPr>
        <p:spPr>
          <a:xfrm>
            <a:off x="5845073" y="3126687"/>
            <a:ext cx="5018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33CC33"/>
                </a:solidFill>
                <a:latin typeface="Consolas" panose="020B0609020204030204" pitchFamily="49" charset="0"/>
              </a:rPr>
              <a:t>?</a:t>
            </a:r>
            <a:endParaRPr lang="ko-KR" altLang="en-US" b="1" dirty="0">
              <a:solidFill>
                <a:srgbClr val="33CC33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741C0-64A8-400E-9942-7F926A9F6EEF}"/>
              </a:ext>
            </a:extLst>
          </p:cNvPr>
          <p:cNvSpPr txBox="1"/>
          <p:nvPr/>
        </p:nvSpPr>
        <p:spPr>
          <a:xfrm>
            <a:off x="4444234" y="3221251"/>
            <a:ext cx="5018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33CC33"/>
                </a:solidFill>
                <a:latin typeface="Consolas" panose="020B0609020204030204" pitchFamily="49" charset="0"/>
              </a:rPr>
              <a:t>?</a:t>
            </a:r>
            <a:endParaRPr lang="ko-KR" altLang="en-US" b="1" dirty="0">
              <a:solidFill>
                <a:srgbClr val="33CC33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75D75-C09F-4B8D-907F-D467DA06DEA5}"/>
              </a:ext>
            </a:extLst>
          </p:cNvPr>
          <p:cNvSpPr txBox="1"/>
          <p:nvPr/>
        </p:nvSpPr>
        <p:spPr>
          <a:xfrm>
            <a:off x="4871865" y="4181597"/>
            <a:ext cx="5018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3CC33"/>
                </a:solidFill>
                <a:latin typeface="Consolas" panose="020B0609020204030204" pitchFamily="49" charset="0"/>
              </a:rPr>
              <a:t>?</a:t>
            </a:r>
            <a:endParaRPr lang="ko-KR" altLang="en-US" dirty="0">
              <a:solidFill>
                <a:srgbClr val="33CC33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4B08C54F-72B0-4B12-9B88-6555898112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36036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점 </a:t>
            </a:r>
            <a:r>
              <a:rPr lang="en-US" altLang="ko-KR" dirty="0"/>
              <a:t>6</a:t>
            </a:r>
            <a:r>
              <a:rPr lang="ko-KR" altLang="en-US" dirty="0"/>
              <a:t>으로 가면</a:t>
            </a:r>
            <a:r>
              <a:rPr lang="en-US" altLang="ko-KR" dirty="0"/>
              <a:t>, 5, 4, 3, 9, 7, 10</a:t>
            </a:r>
            <a:r>
              <a:rPr lang="ko-KR" altLang="en-US" dirty="0"/>
              <a:t>을 거쳐서 점 </a:t>
            </a:r>
            <a:r>
              <a:rPr lang="en-US" altLang="ko-KR" dirty="0"/>
              <a:t>1</a:t>
            </a:r>
            <a:r>
              <a:rPr lang="ko-KR" altLang="en-US" dirty="0"/>
              <a:t>로 돌아올 수 있다</a:t>
            </a:r>
            <a:r>
              <a:rPr lang="en-US" altLang="ko-KR" dirty="0"/>
              <a:t>.</a:t>
            </a:r>
          </a:p>
          <a:p>
            <a:pPr marL="36036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점 </a:t>
            </a:r>
            <a:r>
              <a:rPr lang="en-US" altLang="ko-KR" dirty="0"/>
              <a:t>9</a:t>
            </a:r>
            <a:r>
              <a:rPr lang="ko-KR" altLang="en-US" dirty="0"/>
              <a:t>로 가면</a:t>
            </a:r>
            <a:r>
              <a:rPr lang="en-US" altLang="ko-KR" dirty="0"/>
              <a:t>, 3, 4, 5, 6, 7, 10</a:t>
            </a:r>
            <a:r>
              <a:rPr lang="ko-KR" altLang="en-US" dirty="0"/>
              <a:t>을 거쳐서 점 </a:t>
            </a:r>
            <a:r>
              <a:rPr lang="en-US" altLang="ko-KR" dirty="0"/>
              <a:t>1</a:t>
            </a:r>
            <a:r>
              <a:rPr lang="ko-KR" altLang="en-US" dirty="0"/>
              <a:t>로 역시 돌아올 수 있다</a:t>
            </a:r>
            <a:r>
              <a:rPr lang="en-US" altLang="ko-KR" dirty="0"/>
              <a:t>.</a:t>
            </a:r>
          </a:p>
          <a:p>
            <a:pPr marL="360363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점 </a:t>
            </a:r>
            <a:r>
              <a:rPr lang="en-US" altLang="ko-KR" dirty="0"/>
              <a:t>10</a:t>
            </a:r>
            <a:r>
              <a:rPr lang="ko-KR" altLang="en-US" dirty="0"/>
              <a:t>으로 가면</a:t>
            </a:r>
            <a:r>
              <a:rPr lang="en-US" altLang="ko-KR" dirty="0"/>
              <a:t>, </a:t>
            </a:r>
            <a:r>
              <a:rPr lang="ko-KR" altLang="en-US" dirty="0"/>
              <a:t>점 </a:t>
            </a:r>
            <a:r>
              <a:rPr lang="en-US" altLang="ko-KR" dirty="0"/>
              <a:t>1</a:t>
            </a:r>
            <a:r>
              <a:rPr lang="ko-KR" altLang="en-US" dirty="0"/>
              <a:t>로 갈 수 밖에 없고</a:t>
            </a:r>
            <a:r>
              <a:rPr lang="en-US" altLang="ko-KR" dirty="0"/>
              <a:t>, 3, 4, 5, 6, 7, 9 </a:t>
            </a:r>
            <a:r>
              <a:rPr lang="ko-KR" altLang="en-US" dirty="0"/>
              <a:t>사이의 간선을 지나가기 위해서는 연필을 떼어야 한다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00B0F0"/>
                </a:solidFill>
              </a:rPr>
              <a:t>점 </a:t>
            </a:r>
            <a:r>
              <a:rPr lang="en-US" altLang="ko-KR" dirty="0">
                <a:solidFill>
                  <a:srgbClr val="00B0F0"/>
                </a:solidFill>
              </a:rPr>
              <a:t>6, 9</a:t>
            </a:r>
            <a:r>
              <a:rPr lang="ko-KR" altLang="en-US" dirty="0">
                <a:solidFill>
                  <a:srgbClr val="00B0F0"/>
                </a:solidFill>
              </a:rPr>
              <a:t>의 공통점은</a:t>
            </a:r>
            <a:r>
              <a:rPr lang="en-US" altLang="ko-KR" dirty="0">
                <a:solidFill>
                  <a:srgbClr val="00B0F0"/>
                </a:solidFill>
              </a:rPr>
              <a:t>?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9D0A64-17C4-48FD-8C26-6E93649E5F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692D4E9-8BC9-4B64-A55B-6F44F3A92466}" type="slidenum">
              <a:rPr lang="en-US" altLang="ko-KR" sz="1200">
                <a:latin typeface="Tahoma" panose="020B0604030504040204" pitchFamily="34" charset="0"/>
              </a:rPr>
              <a:pPr/>
              <a:t>17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9461" name="_x201080336" descr="EMB000011840fb1">
            <a:extLst>
              <a:ext uri="{FF2B5EF4-FFF2-40B4-BE49-F238E27FC236}">
                <a16:creationId xmlns:a16="http://schemas.microsoft.com/office/drawing/2014/main" id="{214EBB45-866E-40BB-B61A-30B25358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9" t="4604" r="6734" b="12524"/>
          <a:stretch>
            <a:fillRect/>
          </a:stretch>
        </p:blipFill>
        <p:spPr bwMode="auto">
          <a:xfrm>
            <a:off x="4151784" y="1340769"/>
            <a:ext cx="3750790" cy="180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0C606F2-6DA3-43B1-A819-0BFD8497BB51}"/>
              </a:ext>
            </a:extLst>
          </p:cNvPr>
          <p:cNvSpPr/>
          <p:nvPr/>
        </p:nvSpPr>
        <p:spPr>
          <a:xfrm>
            <a:off x="4050178" y="261937"/>
            <a:ext cx="41340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 </a:t>
            </a:r>
            <a:r>
              <a:rPr lang="en-US" altLang="ko-KR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6, 9,</a:t>
            </a:r>
            <a:r>
              <a:rPr lang="ko-KR" altLang="en-US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살펴보자</a:t>
            </a:r>
            <a:r>
              <a:rPr lang="en-US" altLang="ko-KR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 </a:t>
            </a:r>
            <a:endParaRPr lang="ko-KR" altLang="en-US" sz="2800" b="1" dirty="0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24D0348-8E5E-4F62-9C86-D9750C067956}"/>
              </a:ext>
            </a:extLst>
          </p:cNvPr>
          <p:cNvSpPr/>
          <p:nvPr/>
        </p:nvSpPr>
        <p:spPr bwMode="auto">
          <a:xfrm>
            <a:off x="4511824" y="1628800"/>
            <a:ext cx="504056" cy="504056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AA2B82-B797-4641-A626-A25F831BDF62}"/>
              </a:ext>
            </a:extLst>
          </p:cNvPr>
          <p:cNvSpPr/>
          <p:nvPr/>
        </p:nvSpPr>
        <p:spPr bwMode="auto">
          <a:xfrm>
            <a:off x="4939877" y="2121581"/>
            <a:ext cx="504056" cy="504056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D199AB-318B-4017-B178-DD20E993DB0D}"/>
              </a:ext>
            </a:extLst>
          </p:cNvPr>
          <p:cNvSpPr/>
          <p:nvPr/>
        </p:nvSpPr>
        <p:spPr bwMode="auto">
          <a:xfrm>
            <a:off x="5555902" y="1382618"/>
            <a:ext cx="504056" cy="504056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0431D890-9CF9-44F9-B009-80BCB5C2CB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2060" y="1556793"/>
            <a:ext cx="7772400" cy="5470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현재 점으로부터 점 </a:t>
            </a:r>
            <a:r>
              <a:rPr lang="en-US" altLang="ko-KR" dirty="0"/>
              <a:t>6</a:t>
            </a:r>
            <a:r>
              <a:rPr lang="ko-KR" altLang="en-US" dirty="0"/>
              <a:t>이나 점 </a:t>
            </a:r>
            <a:r>
              <a:rPr lang="en-US" altLang="ko-KR" dirty="0"/>
              <a:t>9</a:t>
            </a:r>
            <a:r>
              <a:rPr lang="ko-KR" altLang="en-US" dirty="0"/>
              <a:t>를 지나서 현재 점으로 돌아오는</a:t>
            </a:r>
            <a:r>
              <a:rPr lang="ko-KR" altLang="en-US" dirty="0">
                <a:solidFill>
                  <a:srgbClr val="00B0F0"/>
                </a:solidFill>
              </a:rPr>
              <a:t> 사이클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현재 점에서 점 </a:t>
            </a:r>
            <a:r>
              <a:rPr lang="en-US" altLang="ko-KR" dirty="0"/>
              <a:t>6</a:t>
            </a:r>
            <a:r>
              <a:rPr lang="ko-KR" altLang="en-US" dirty="0"/>
              <a:t>이나 점 </a:t>
            </a:r>
            <a:r>
              <a:rPr lang="en-US" altLang="ko-KR" dirty="0"/>
              <a:t>9</a:t>
            </a:r>
            <a:r>
              <a:rPr lang="ko-KR" altLang="en-US" dirty="0"/>
              <a:t>로 이동하면</a:t>
            </a:r>
            <a:r>
              <a:rPr lang="en-US" altLang="ko-KR" dirty="0"/>
              <a:t>, </a:t>
            </a:r>
            <a:r>
              <a:rPr lang="ko-KR" altLang="en-US" dirty="0"/>
              <a:t>연필을 떼지 않고 진행할 수 있다</a:t>
            </a:r>
            <a:r>
              <a:rPr lang="en-US" altLang="ko-KR" dirty="0"/>
              <a:t>.</a:t>
            </a:r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따라서</a:t>
            </a:r>
            <a:r>
              <a:rPr lang="en-US" altLang="ko-KR" dirty="0"/>
              <a:t>,</a:t>
            </a:r>
            <a:r>
              <a:rPr lang="ko-KR" altLang="en-US" dirty="0"/>
              <a:t> 점 </a:t>
            </a:r>
            <a:r>
              <a:rPr lang="en-US" altLang="ko-KR" dirty="0"/>
              <a:t>6, 9</a:t>
            </a:r>
            <a:r>
              <a:rPr lang="ko-KR" altLang="en-US" dirty="0"/>
              <a:t>의 공통점은</a:t>
            </a:r>
            <a:r>
              <a:rPr lang="en-US" altLang="ko-KR" dirty="0"/>
              <a:t>?</a:t>
            </a:r>
            <a:endParaRPr lang="ko-KR" altLang="en-US" dirty="0"/>
          </a:p>
          <a:p>
            <a:pPr lvl="1">
              <a:defRPr/>
            </a:pPr>
            <a:r>
              <a:rPr lang="ko-KR" altLang="en-US" dirty="0"/>
              <a:t>현재 점에서 현재 점으로 돌아오는 사이클이다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DA0A51-64E5-47A5-A5AD-AE0842248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F43273C-1E75-4821-BCA3-E81A674124BF}" type="slidenum">
              <a:rPr lang="en-US" altLang="ko-KR" sz="1200">
                <a:latin typeface="Tahoma" panose="020B0604030504040204" pitchFamily="34" charset="0"/>
              </a:rPr>
              <a:pPr/>
              <a:t>18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3D7777-BDAB-4BF5-A111-CEDAAE8AEAD5}"/>
              </a:ext>
            </a:extLst>
          </p:cNvPr>
          <p:cNvSpPr/>
          <p:nvPr/>
        </p:nvSpPr>
        <p:spPr>
          <a:xfrm>
            <a:off x="4367809" y="260648"/>
            <a:ext cx="3392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 </a:t>
            </a:r>
            <a:r>
              <a:rPr lang="en-US" altLang="ko-KR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6, 9</a:t>
            </a:r>
            <a:r>
              <a:rPr lang="ko-KR" altLang="en-US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공통점은</a:t>
            </a:r>
            <a:r>
              <a:rPr lang="en-US" altLang="ko-KR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endParaRPr lang="ko-KR" altLang="en-US" sz="2800" b="1" dirty="0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0431D890-9CF9-44F9-B009-80BCB5C2CB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76382" y="1988840"/>
            <a:ext cx="7772400" cy="3096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현재 점으로 돌아오는 사이클이 있으면 진행한다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외길이면</a:t>
            </a:r>
            <a:r>
              <a:rPr lang="en-US" altLang="ko-KR" dirty="0"/>
              <a:t>,</a:t>
            </a:r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/>
              <a:t>인접한 점이 하나밖에 없으면 사이클 체크 없이 인접한 점으로 진행한다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DA0A51-64E5-47A5-A5AD-AE0842248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F43273C-1E75-4821-BCA3-E81A674124BF}" type="slidenum">
              <a:rPr lang="en-US" altLang="ko-KR" sz="1200">
                <a:latin typeface="Tahoma" panose="020B0604030504040204" pitchFamily="34" charset="0"/>
              </a:rPr>
              <a:pPr/>
              <a:t>19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2DC892-083A-4A87-8821-E9107EFA5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188641"/>
            <a:ext cx="17907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2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3B8AC-B2FE-49F5-9670-E3B55E56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2A485-D841-401B-9DDF-DBA19757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628801"/>
            <a:ext cx="7772400" cy="4751239"/>
          </a:xfrm>
        </p:spPr>
        <p:txBody>
          <a:bodyPr/>
          <a:lstStyle/>
          <a:p>
            <a:r>
              <a:rPr lang="ko-KR" altLang="en-US" dirty="0"/>
              <a:t>알고리즘의 유래</a:t>
            </a:r>
            <a:endParaRPr lang="en-US" altLang="ko-KR" dirty="0"/>
          </a:p>
          <a:p>
            <a:r>
              <a:rPr lang="ko-KR" altLang="en-US" dirty="0"/>
              <a:t>알고리즘이란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1.1 </a:t>
            </a:r>
            <a:r>
              <a:rPr lang="ko-KR" altLang="en-US" dirty="0"/>
              <a:t>최대 숫자 찾기</a:t>
            </a:r>
          </a:p>
          <a:p>
            <a:pPr marL="0" indent="0">
              <a:buNone/>
            </a:pPr>
            <a:r>
              <a:rPr lang="en-US" altLang="ko-KR" dirty="0"/>
              <a:t>1.2 </a:t>
            </a:r>
            <a:r>
              <a:rPr lang="ko-KR" altLang="en-US" dirty="0"/>
              <a:t>임의의 숫자 찾기</a:t>
            </a:r>
          </a:p>
          <a:p>
            <a:pPr marL="0" indent="0">
              <a:buNone/>
            </a:pPr>
            <a:r>
              <a:rPr lang="en-US" altLang="ko-KR" dirty="0"/>
              <a:t>1.3 </a:t>
            </a:r>
            <a:r>
              <a:rPr lang="ko-KR" altLang="en-US" dirty="0"/>
              <a:t>동전 거스름돈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B24BEF-A40D-4220-948C-21803440D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49F2DEC-EC42-4636-8D02-31596CFDBC9E}" type="slidenum">
              <a:rPr lang="en-US" altLang="ko-KR" smtClean="0"/>
              <a:pPr/>
              <a:t>2</a:t>
            </a:fld>
            <a:r>
              <a:rPr lang="en-US" altLang="ko-KR"/>
              <a:t> -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B246B35-5615-4C1D-8666-75E165830C40}"/>
              </a:ext>
            </a:extLst>
          </p:cNvPr>
          <p:cNvSpPr txBox="1">
            <a:spLocks/>
          </p:cNvSpPr>
          <p:nvPr/>
        </p:nvSpPr>
        <p:spPr bwMode="auto">
          <a:xfrm>
            <a:off x="6096000" y="2996952"/>
            <a:ext cx="3816424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373FF"/>
              </a:buClr>
              <a:buFont typeface="Wingdings" panose="05000000000000000000" pitchFamily="2" charset="2"/>
              <a:buChar char="l"/>
              <a:defRPr kumimoji="1" sz="26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22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16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kern="0" dirty="0"/>
              <a:t>1.4 </a:t>
            </a:r>
            <a:r>
              <a:rPr lang="ko-KR" altLang="en-US" kern="0" dirty="0"/>
              <a:t>한붓그리기</a:t>
            </a:r>
          </a:p>
          <a:p>
            <a:pPr marL="0" indent="0">
              <a:buNone/>
            </a:pPr>
            <a:r>
              <a:rPr lang="en-US" altLang="ko-KR" kern="0" dirty="0"/>
              <a:t>1.5 </a:t>
            </a:r>
            <a:r>
              <a:rPr lang="ko-KR" altLang="en-US" kern="0" dirty="0"/>
              <a:t>미로 찾기</a:t>
            </a:r>
          </a:p>
          <a:p>
            <a:pPr marL="0" indent="0">
              <a:buNone/>
            </a:pPr>
            <a:r>
              <a:rPr lang="en-US" altLang="ko-KR" kern="0" dirty="0"/>
              <a:t>1.6 </a:t>
            </a:r>
            <a:r>
              <a:rPr lang="ko-KR" altLang="en-US" kern="0" dirty="0"/>
              <a:t>가짜 동전 찾기</a:t>
            </a:r>
          </a:p>
          <a:p>
            <a:pPr marL="0" indent="0">
              <a:buNone/>
            </a:pPr>
            <a:r>
              <a:rPr lang="en-US" altLang="ko-KR" kern="0" dirty="0"/>
              <a:t>1.7 </a:t>
            </a:r>
            <a:r>
              <a:rPr lang="ko-KR" altLang="en-US" kern="0" dirty="0"/>
              <a:t>독이 든 </a:t>
            </a:r>
            <a:r>
              <a:rPr lang="ko-KR" altLang="en-US" kern="0" dirty="0" err="1"/>
              <a:t>술단지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9409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673D7973-6FBA-4F5F-B543-3D4A07604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1.5 </a:t>
            </a:r>
            <a:r>
              <a:rPr lang="ko-KR" altLang="en-US"/>
              <a:t>미로 찾기</a:t>
            </a: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6382AD02-7AB7-4018-898F-4F1F3AF866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1544" y="1225167"/>
            <a:ext cx="7772400" cy="5470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그리스 신화</a:t>
            </a:r>
            <a:endParaRPr lang="en-US" altLang="ko-KR" dirty="0"/>
          </a:p>
          <a:p>
            <a:pPr marL="360363" lvl="1" algn="just">
              <a:lnSpc>
                <a:spcPct val="140000"/>
              </a:lnSpc>
              <a:defRPr/>
            </a:pPr>
            <a:r>
              <a:rPr lang="ko-KR" altLang="en-US" dirty="0"/>
              <a:t>지중해의 크레타 섬을 통치하던 폭군 </a:t>
            </a:r>
            <a:r>
              <a:rPr lang="ko-KR" altLang="en-US" dirty="0" err="1"/>
              <a:t>미노스</a:t>
            </a:r>
            <a:r>
              <a:rPr lang="ko-KR" altLang="en-US" dirty="0"/>
              <a:t> </a:t>
            </a:r>
            <a:r>
              <a:rPr lang="en-US" altLang="ko-KR" dirty="0"/>
              <a:t>(Minos) </a:t>
            </a:r>
            <a:r>
              <a:rPr lang="ko-KR" altLang="en-US" dirty="0"/>
              <a:t>왕은 황소 머리에 하반신은 사람인 무서운 짐승 </a:t>
            </a:r>
            <a:r>
              <a:rPr lang="ko-KR" altLang="en-US" dirty="0" err="1"/>
              <a:t>미노타우르에게</a:t>
            </a:r>
            <a:r>
              <a:rPr lang="ko-KR" altLang="en-US" dirty="0"/>
              <a:t> 제물을 바치기 위해 아테네에 젊은 남녀를 조공으로 요구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marL="360363" lvl="1">
              <a:spcAft>
                <a:spcPts val="600"/>
              </a:spcAft>
              <a:defRPr/>
            </a:pPr>
            <a:r>
              <a:rPr lang="ko-KR" altLang="en-US" dirty="0"/>
              <a:t>조공으로 바쳐진 젊은이들은 </a:t>
            </a:r>
            <a:endParaRPr lang="en-US" altLang="ko-KR" dirty="0"/>
          </a:p>
          <a:p>
            <a:pPr marL="268288" lvl="1">
              <a:spcAft>
                <a:spcPts val="600"/>
              </a:spcAft>
              <a:defRPr/>
            </a:pPr>
            <a:r>
              <a:rPr lang="en-US" altLang="ko-KR" dirty="0"/>
              <a:t> </a:t>
            </a:r>
            <a:r>
              <a:rPr lang="ko-KR" altLang="en-US" dirty="0"/>
              <a:t>지하에 있는 매우 광대하고 </a:t>
            </a:r>
            <a:endParaRPr lang="en-US" altLang="ko-KR" dirty="0"/>
          </a:p>
          <a:p>
            <a:pPr marL="268288" lvl="1">
              <a:spcAft>
                <a:spcPts val="600"/>
              </a:spcAft>
              <a:defRPr/>
            </a:pPr>
            <a:r>
              <a:rPr lang="en-US" altLang="ko-KR" dirty="0"/>
              <a:t> </a:t>
            </a:r>
            <a:r>
              <a:rPr lang="ko-KR" altLang="en-US" dirty="0"/>
              <a:t>복잡한 미로 내부에서 탈출하지 </a:t>
            </a:r>
            <a:endParaRPr lang="en-US" altLang="ko-KR" dirty="0"/>
          </a:p>
          <a:p>
            <a:pPr marL="268288" lvl="1">
              <a:spcAft>
                <a:spcPts val="600"/>
              </a:spcAft>
              <a:defRPr/>
            </a:pPr>
            <a:r>
              <a:rPr lang="ko-KR" altLang="en-US" dirty="0"/>
              <a:t> 못하여 </a:t>
            </a:r>
            <a:r>
              <a:rPr lang="ko-KR" altLang="en-US" dirty="0" err="1"/>
              <a:t>미노타우르에게</a:t>
            </a:r>
            <a:r>
              <a:rPr lang="ko-KR" altLang="en-US" dirty="0"/>
              <a:t> </a:t>
            </a:r>
            <a:r>
              <a:rPr lang="ko-KR" altLang="en-US" dirty="0" err="1"/>
              <a:t>잡아먹혔다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9B84A-5724-435E-9C29-4E1F80EE65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B8BFC5F-A0CC-4C3D-AB41-A4016F31E0F7}" type="slidenum">
              <a:rPr lang="en-US" altLang="ko-KR" sz="1200">
                <a:latin typeface="Tahoma" panose="020B0604030504040204" pitchFamily="34" charset="0"/>
              </a:rPr>
              <a:pPr/>
              <a:t>20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1509" name="_x201080496" descr="EMB000011840fc3">
            <a:extLst>
              <a:ext uri="{FF2B5EF4-FFF2-40B4-BE49-F238E27FC236}">
                <a16:creationId xmlns:a16="http://schemas.microsoft.com/office/drawing/2014/main" id="{E623E2C3-6CAC-4CBD-8D0D-1EC7AF43C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7" t="12138" r="4288" b="10176"/>
          <a:stretch>
            <a:fillRect/>
          </a:stretch>
        </p:blipFill>
        <p:spPr bwMode="auto">
          <a:xfrm>
            <a:off x="7248129" y="3861048"/>
            <a:ext cx="2402643" cy="1672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5C7453-E95F-4F2F-950D-15BE626DE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25748"/>
            <a:ext cx="1230426" cy="7835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9528C3-4A49-4F43-BE61-E8D135601806}"/>
              </a:ext>
            </a:extLst>
          </p:cNvPr>
          <p:cNvSpPr txBox="1"/>
          <p:nvPr/>
        </p:nvSpPr>
        <p:spPr>
          <a:xfrm>
            <a:off x="7752185" y="5652908"/>
            <a:ext cx="2160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출처</a:t>
            </a:r>
            <a:r>
              <a:rPr lang="en-US" altLang="ko-KR" sz="1400" dirty="0"/>
              <a:t>: </a:t>
            </a:r>
            <a:r>
              <a:rPr lang="ko-KR" altLang="en-US" sz="1400" dirty="0"/>
              <a:t>위키피디아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841F502E-6CF8-426E-AD17-877C00194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2075" lvl="1" algn="just">
              <a:lnSpc>
                <a:spcPct val="130000"/>
              </a:lnSpc>
              <a:spcAft>
                <a:spcPts val="600"/>
              </a:spcAft>
            </a:pPr>
            <a:r>
              <a:rPr lang="ko-KR" altLang="en-US" sz="2400" dirty="0"/>
              <a:t>아테네의 한 젊은 청년 </a:t>
            </a:r>
            <a:r>
              <a:rPr lang="ko-KR" altLang="en-US" sz="2400" dirty="0" err="1"/>
              <a:t>테세우스</a:t>
            </a:r>
            <a:r>
              <a:rPr lang="en-US" altLang="ko-KR" sz="2400" dirty="0"/>
              <a:t>(Theseus)</a:t>
            </a:r>
            <a:r>
              <a:rPr lang="ko-KR" altLang="en-US" sz="2400" dirty="0"/>
              <a:t>가 나섰다</a:t>
            </a:r>
            <a:r>
              <a:rPr lang="en-US" altLang="ko-KR" sz="2400" dirty="0"/>
              <a:t>.</a:t>
            </a:r>
          </a:p>
          <a:p>
            <a:pPr marL="92075" lvl="1" algn="just">
              <a:lnSpc>
                <a:spcPct val="130000"/>
              </a:lnSpc>
              <a:spcAft>
                <a:spcPts val="600"/>
              </a:spcAft>
            </a:pPr>
            <a:r>
              <a:rPr lang="ko-KR" altLang="en-US" sz="2400" dirty="0"/>
              <a:t>그는 다행히 칼과 함께 실타래를 가지고 실을 풀면서 미로에 들어갔다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92075" lvl="1" algn="just">
              <a:lnSpc>
                <a:spcPct val="130000"/>
              </a:lnSpc>
              <a:spcAft>
                <a:spcPts val="600"/>
              </a:spcAft>
            </a:pPr>
            <a:endParaRPr lang="en-US" altLang="ko-KR" sz="2400" dirty="0"/>
          </a:p>
          <a:p>
            <a:pPr marL="92075" lvl="1" algn="just">
              <a:lnSpc>
                <a:spcPct val="130000"/>
              </a:lnSpc>
              <a:spcAft>
                <a:spcPts val="600"/>
              </a:spcAft>
            </a:pPr>
            <a:endParaRPr lang="en-US" altLang="ko-KR" sz="2400" dirty="0"/>
          </a:p>
          <a:p>
            <a:pPr marL="92075" lvl="1" algn="just">
              <a:lnSpc>
                <a:spcPct val="130000"/>
              </a:lnSpc>
              <a:spcAft>
                <a:spcPts val="600"/>
              </a:spcAft>
            </a:pPr>
            <a:r>
              <a:rPr lang="ko-KR" altLang="en-US" sz="2400" dirty="0"/>
              <a:t>그리고 마침내 </a:t>
            </a:r>
            <a:r>
              <a:rPr lang="ko-KR" altLang="en-US" sz="2400" dirty="0" err="1"/>
              <a:t>테세우스는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미노타우르를</a:t>
            </a:r>
            <a:r>
              <a:rPr lang="ko-KR" altLang="en-US" sz="2400" dirty="0"/>
              <a:t> 칼로 죽이고</a:t>
            </a:r>
            <a:r>
              <a:rPr lang="en-US" altLang="ko-KR" sz="2400" dirty="0"/>
              <a:t>, </a:t>
            </a:r>
            <a:r>
              <a:rPr lang="ko-KR" altLang="en-US" sz="2400" dirty="0"/>
              <a:t>실을 다시 감으면서 미로를 빠져 나왔다</a:t>
            </a:r>
            <a:r>
              <a:rPr lang="en-US" altLang="ko-KR" sz="2400" dirty="0"/>
              <a:t>.</a:t>
            </a:r>
          </a:p>
          <a:p>
            <a:pPr marL="92075" lvl="1" algn="just">
              <a:lnSpc>
                <a:spcPct val="130000"/>
              </a:lnSpc>
              <a:spcAft>
                <a:spcPts val="600"/>
              </a:spcAft>
            </a:pPr>
            <a:r>
              <a:rPr lang="ko-KR" altLang="en-US" sz="2400" dirty="0"/>
              <a:t>그리스 신화에서 알려주는 미로 찾기의 해는 바로 </a:t>
            </a:r>
            <a:r>
              <a:rPr lang="ko-KR" altLang="en-US" sz="2400" dirty="0">
                <a:solidFill>
                  <a:srgbClr val="00B0F0"/>
                </a:solidFill>
              </a:rPr>
              <a:t>실타래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28F020-CF79-4555-A89F-7C0ED158B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679136C-BAB7-4A1F-A39D-832201503AC7}" type="slidenum">
              <a:rPr lang="en-US" altLang="ko-KR" sz="1200">
                <a:latin typeface="Tahoma" panose="020B0604030504040204" pitchFamily="34" charset="0"/>
              </a:rPr>
              <a:pPr/>
              <a:t>21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2533" name="_x202538424" descr="EMB000011840fca">
            <a:extLst>
              <a:ext uri="{FF2B5EF4-FFF2-40B4-BE49-F238E27FC236}">
                <a16:creationId xmlns:a16="http://schemas.microsoft.com/office/drawing/2014/main" id="{83129830-55A4-4B07-BCF5-BFFA3D026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857" y="2204864"/>
            <a:ext cx="2090737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0F37DF7E-0FCD-4FD1-AD61-0F1817B37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 미로 문제</a:t>
            </a:r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1F1FD0F2-8581-4C6F-B92A-F5A66C1823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582021"/>
            <a:ext cx="7772400" cy="5014042"/>
          </a:xfrm>
        </p:spPr>
        <p:txBody>
          <a:bodyPr/>
          <a:lstStyle/>
          <a:p>
            <a:r>
              <a:rPr lang="ko-KR" altLang="en-US" dirty="0"/>
              <a:t>대부분의 경우는 실타래가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상황에서 어떻게 미로를 빠져나올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7A22EB-D560-4F8D-9387-DE264B1B3E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B0AE62E-5E7C-4CCF-856E-0B83C4CFAFD7}" type="slidenum">
              <a:rPr lang="en-US" altLang="ko-KR" sz="1200">
                <a:latin typeface="Tahoma" panose="020B0604030504040204" pitchFamily="34" charset="0"/>
              </a:rPr>
              <a:pPr/>
              <a:t>22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70D9E0-A22C-4F5C-86EE-2AE99E852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25748"/>
            <a:ext cx="1230426" cy="7835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851053D-8A9A-4A37-88DE-68409DF21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3140969"/>
            <a:ext cx="2628900" cy="26193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BC59585B-29F3-4752-9CFF-A618BFBA2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125539"/>
            <a:ext cx="7990656" cy="5470525"/>
          </a:xfrm>
        </p:spPr>
        <p:txBody>
          <a:bodyPr>
            <a:normAutofit/>
          </a:bodyPr>
          <a:lstStyle/>
          <a:p>
            <a:r>
              <a:rPr lang="ko-KR" altLang="en-US" dirty="0"/>
              <a:t>일반적인 방법</a:t>
            </a:r>
            <a:endParaRPr lang="en-US" altLang="ko-KR" dirty="0"/>
          </a:p>
          <a:p>
            <a:pPr lvl="1">
              <a:spcAft>
                <a:spcPts val="600"/>
              </a:spcAft>
            </a:pPr>
            <a:r>
              <a:rPr lang="ko-KR" altLang="en-US" dirty="0"/>
              <a:t>현 위치에서 한 방향을 선택하여 이동하고</a:t>
            </a:r>
            <a:r>
              <a:rPr lang="en-US" altLang="ko-KR" dirty="0"/>
              <a:t>,</a:t>
            </a:r>
          </a:p>
          <a:p>
            <a:pPr lvl="1">
              <a:spcAft>
                <a:spcPts val="600"/>
              </a:spcAft>
            </a:pPr>
            <a:r>
              <a:rPr lang="ko-KR" altLang="en-US" dirty="0"/>
              <a:t>길이 막혀 있으면 다시 되돌아 나오며</a:t>
            </a:r>
            <a:r>
              <a:rPr lang="en-US" altLang="ko-KR" dirty="0"/>
              <a:t>,</a:t>
            </a:r>
          </a:p>
          <a:p>
            <a:pPr lvl="1">
              <a:spcAft>
                <a:spcPts val="600"/>
              </a:spcAft>
            </a:pPr>
            <a:r>
              <a:rPr lang="ko-KR" altLang="en-US" dirty="0"/>
              <a:t>다른 방향으로 다시 시도해 본다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가능하다면 지나갔던 곳을 표시해 놓고 다시 안 간다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그러나 이 방법은 그리스 신화 속의 미로에서는 불가능하다</a:t>
            </a:r>
            <a:r>
              <a:rPr lang="en-US" altLang="ko-KR" dirty="0"/>
              <a:t>.</a:t>
            </a:r>
          </a:p>
          <a:p>
            <a:pPr marL="457200" lvl="2"/>
            <a:r>
              <a:rPr lang="ko-KR" altLang="en-US" dirty="0"/>
              <a:t>지하의 미로에서는 어두워서 표시한 곳을 식별할 수 없다</a:t>
            </a:r>
            <a:r>
              <a:rPr lang="en-US" altLang="ko-KR" dirty="0"/>
              <a:t>.</a:t>
            </a:r>
          </a:p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dirty="0"/>
              <a:t>이렇게 어려운 상황에서도 답은 존재한다</a:t>
            </a:r>
            <a:r>
              <a:rPr lang="en-US" altLang="ko-KR" dirty="0"/>
              <a:t>. </a:t>
            </a:r>
            <a:r>
              <a:rPr lang="ko-KR" altLang="en-US" dirty="0"/>
              <a:t>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11E5F7-BA1A-42F0-8459-CC5276B62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D04A5F9-7C2E-4540-8CC0-009BF1D6897D}" type="slidenum">
              <a:rPr lang="en-US" altLang="ko-KR" sz="1200">
                <a:latin typeface="Tahoma" panose="020B0604030504040204" pitchFamily="34" charset="0"/>
              </a:rPr>
              <a:pPr/>
              <a:t>23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EA5334-E2FC-4C6D-9D5D-3C49A21A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268726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7DE6BD5E-1871-493B-8118-D998C24350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오른손 법칙</a:t>
            </a:r>
            <a:endParaRPr lang="en-US" altLang="ko-KR" dirty="0"/>
          </a:p>
          <a:p>
            <a:pPr lvl="1"/>
            <a:r>
              <a:rPr lang="ko-KR" altLang="en-US" dirty="0"/>
              <a:t>현 위치에서 한 방향을 선택하고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B0F0"/>
                </a:solidFill>
              </a:rPr>
              <a:t>오른손을 벽에 댄다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그리고 출구가 나올 때까지 계속 오른손을 벽에서 떼지 않고 계속 걸어간다</a:t>
            </a:r>
            <a:r>
              <a:rPr lang="en-US" altLang="ko-KR" dirty="0"/>
              <a:t>.</a:t>
            </a:r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이 방법은 실타래나 특별한 표시가 필요 없이도 항상 출구를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E860E-4F27-4737-8B31-796116797C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891184A-136C-454E-9EA0-F65929B3A0E2}" type="slidenum">
              <a:rPr lang="en-US" altLang="ko-KR" sz="1200">
                <a:latin typeface="Tahoma" panose="020B0604030504040204" pitchFamily="34" charset="0"/>
              </a:rPr>
              <a:pPr/>
              <a:t>24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25605" name="그룹 4">
            <a:extLst>
              <a:ext uri="{FF2B5EF4-FFF2-40B4-BE49-F238E27FC236}">
                <a16:creationId xmlns:a16="http://schemas.microsoft.com/office/drawing/2014/main" id="{2508D517-EE78-4255-8FD6-E6BBC873AD3E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4212431"/>
            <a:ext cx="2880196" cy="2375992"/>
            <a:chOff x="4637915" y="759050"/>
            <a:chExt cx="3390469" cy="3096344"/>
          </a:xfrm>
        </p:grpSpPr>
        <p:pic>
          <p:nvPicPr>
            <p:cNvPr id="25606" name="_x107094352" descr="EMB00000a94b53e">
              <a:extLst>
                <a:ext uri="{FF2B5EF4-FFF2-40B4-BE49-F238E27FC236}">
                  <a16:creationId xmlns:a16="http://schemas.microsoft.com/office/drawing/2014/main" id="{99B22DBC-726D-48B4-93F1-C7D3B2E39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0"/>
            <a:stretch>
              <a:fillRect/>
            </a:stretch>
          </p:blipFill>
          <p:spPr bwMode="auto">
            <a:xfrm>
              <a:off x="4637915" y="759050"/>
              <a:ext cx="3390469" cy="283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7" name="Picture 4" descr="C:\Users\sbynag\AppData\Local\Microsoft\Windows\Temporary Internet Files\Content.IE5\GTWERE2G\MC900441888[1].wmf">
              <a:extLst>
                <a:ext uri="{FF2B5EF4-FFF2-40B4-BE49-F238E27FC236}">
                  <a16:creationId xmlns:a16="http://schemas.microsoft.com/office/drawing/2014/main" id="{F8535494-9370-4804-ADFE-0457854B0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3990628">
              <a:off x="6120992" y="3397851"/>
              <a:ext cx="502838" cy="412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8" name="Picture 5">
              <a:extLst>
                <a:ext uri="{FF2B5EF4-FFF2-40B4-BE49-F238E27FC236}">
                  <a16:creationId xmlns:a16="http://schemas.microsoft.com/office/drawing/2014/main" id="{9101A122-73BA-452D-82BD-6AE958AA47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253790" y="1964190"/>
              <a:ext cx="259380" cy="2709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AF52741-6EFE-4FF8-BBC0-9687D582C88D}"/>
                </a:ext>
              </a:extLst>
            </p:cNvPr>
            <p:cNvCxnSpPr/>
            <p:nvPr/>
          </p:nvCxnSpPr>
          <p:spPr>
            <a:xfrm flipV="1">
              <a:off x="6444260" y="1268755"/>
              <a:ext cx="0" cy="684372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1D0C112-BE4D-430F-AE1C-8E9A1B1B3098}"/>
                </a:ext>
              </a:extLst>
            </p:cNvPr>
            <p:cNvCxnSpPr/>
            <p:nvPr/>
          </p:nvCxnSpPr>
          <p:spPr>
            <a:xfrm flipH="1">
              <a:off x="5836326" y="1845152"/>
              <a:ext cx="247619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2EFD62C-4D7A-488F-9F13-436E08644BD6}"/>
                </a:ext>
              </a:extLst>
            </p:cNvPr>
            <p:cNvCxnSpPr/>
            <p:nvPr/>
          </p:nvCxnSpPr>
          <p:spPr>
            <a:xfrm flipH="1">
              <a:off x="6082356" y="1487881"/>
              <a:ext cx="153968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1406F87-EDB2-4009-B42B-90341CE81AAF}"/>
                </a:ext>
              </a:extLst>
            </p:cNvPr>
            <p:cNvCxnSpPr/>
            <p:nvPr/>
          </p:nvCxnSpPr>
          <p:spPr>
            <a:xfrm flipH="1">
              <a:off x="5309343" y="1233822"/>
              <a:ext cx="144444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16BBAD51-027D-4E19-A227-A057C0734458}"/>
                </a:ext>
              </a:extLst>
            </p:cNvPr>
            <p:cNvCxnSpPr/>
            <p:nvPr/>
          </p:nvCxnSpPr>
          <p:spPr>
            <a:xfrm flipH="1">
              <a:off x="6333150" y="2637498"/>
              <a:ext cx="647618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1015272-11E1-4239-8531-3CF5B272153F}"/>
                </a:ext>
              </a:extLst>
            </p:cNvPr>
            <p:cNvCxnSpPr/>
            <p:nvPr/>
          </p:nvCxnSpPr>
          <p:spPr>
            <a:xfrm flipH="1">
              <a:off x="6876005" y="1254465"/>
              <a:ext cx="323809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CC2E99E-5F3A-4942-9771-603CEC2DC7CD}"/>
                </a:ext>
              </a:extLst>
            </p:cNvPr>
            <p:cNvCxnSpPr/>
            <p:nvPr/>
          </p:nvCxnSpPr>
          <p:spPr>
            <a:xfrm flipH="1">
              <a:off x="6983942" y="894018"/>
              <a:ext cx="539681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D7969C3-968E-4943-AF76-F15AA2EBC158}"/>
                </a:ext>
              </a:extLst>
            </p:cNvPr>
            <p:cNvCxnSpPr/>
            <p:nvPr/>
          </p:nvCxnSpPr>
          <p:spPr>
            <a:xfrm flipH="1">
              <a:off x="5507754" y="2640674"/>
              <a:ext cx="360317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EFF212E-C904-4532-9AD1-8131DF076170}"/>
                </a:ext>
              </a:extLst>
            </p:cNvPr>
            <p:cNvCxnSpPr/>
            <p:nvPr/>
          </p:nvCxnSpPr>
          <p:spPr>
            <a:xfrm flipH="1">
              <a:off x="5444262" y="2034108"/>
              <a:ext cx="755554" cy="12703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D1802F6-5EDD-42CD-AC39-21BC5D30754E}"/>
                </a:ext>
              </a:extLst>
            </p:cNvPr>
            <p:cNvCxnSpPr/>
            <p:nvPr/>
          </p:nvCxnSpPr>
          <p:spPr>
            <a:xfrm flipH="1">
              <a:off x="5868072" y="1268755"/>
              <a:ext cx="520634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FF32957-9308-4313-B0AA-CDB70353AC0A}"/>
                </a:ext>
              </a:extLst>
            </p:cNvPr>
            <p:cNvCxnSpPr/>
            <p:nvPr/>
          </p:nvCxnSpPr>
          <p:spPr>
            <a:xfrm flipV="1">
              <a:off x="5507754" y="3055108"/>
              <a:ext cx="0" cy="323925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1B0F432-6AFE-476E-9DC7-B0C0C8C9D4C6}"/>
                </a:ext>
              </a:extLst>
            </p:cNvPr>
            <p:cNvCxnSpPr/>
            <p:nvPr/>
          </p:nvCxnSpPr>
          <p:spPr>
            <a:xfrm flipV="1">
              <a:off x="6876005" y="2810576"/>
              <a:ext cx="0" cy="360446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E685AB4-241B-466E-B43A-FD4B6DF639E3}"/>
                </a:ext>
              </a:extLst>
            </p:cNvPr>
            <p:cNvCxnSpPr/>
            <p:nvPr/>
          </p:nvCxnSpPr>
          <p:spPr>
            <a:xfrm flipV="1">
              <a:off x="5880770" y="2677195"/>
              <a:ext cx="0" cy="319161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C5C77B8-B8E5-47F1-B8AF-AC1A2E114A40}"/>
                </a:ext>
              </a:extLst>
            </p:cNvPr>
            <p:cNvCxnSpPr/>
            <p:nvPr/>
          </p:nvCxnSpPr>
          <p:spPr>
            <a:xfrm flipV="1">
              <a:off x="5507754" y="2146847"/>
              <a:ext cx="0" cy="490651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D62FDE0-18D5-4655-8C7E-3445F29401D4}"/>
                </a:ext>
              </a:extLst>
            </p:cNvPr>
            <p:cNvCxnSpPr/>
            <p:nvPr/>
          </p:nvCxnSpPr>
          <p:spPr>
            <a:xfrm flipV="1">
              <a:off x="6253785" y="1486294"/>
              <a:ext cx="0" cy="477948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6292FA53-AB69-410A-9AC6-009F39F7586D}"/>
                </a:ext>
              </a:extLst>
            </p:cNvPr>
            <p:cNvCxnSpPr/>
            <p:nvPr/>
          </p:nvCxnSpPr>
          <p:spPr>
            <a:xfrm flipV="1">
              <a:off x="6083944" y="1532342"/>
              <a:ext cx="0" cy="312811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45CC564D-E4A7-4A19-8FD1-C86C8A700B4E}"/>
                </a:ext>
              </a:extLst>
            </p:cNvPr>
            <p:cNvCxnSpPr/>
            <p:nvPr/>
          </p:nvCxnSpPr>
          <p:spPr>
            <a:xfrm flipH="1" flipV="1">
              <a:off x="5864897" y="1271931"/>
              <a:ext cx="3175" cy="520821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8B3B53A7-BEAA-4439-9457-AE0496783F9B}"/>
                </a:ext>
              </a:extLst>
            </p:cNvPr>
            <p:cNvCxnSpPr/>
            <p:nvPr/>
          </p:nvCxnSpPr>
          <p:spPr>
            <a:xfrm flipH="1">
              <a:off x="5544263" y="3374269"/>
              <a:ext cx="720633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88E6A55-F66D-4A1D-959C-BB62CE69E632}"/>
                </a:ext>
              </a:extLst>
            </p:cNvPr>
            <p:cNvCxnSpPr/>
            <p:nvPr/>
          </p:nvCxnSpPr>
          <p:spPr>
            <a:xfrm flipH="1">
              <a:off x="6876005" y="3212307"/>
              <a:ext cx="719047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B9EB20A-956F-4CAF-B609-5754CC3465F0}"/>
                </a:ext>
              </a:extLst>
            </p:cNvPr>
            <p:cNvCxnSpPr/>
            <p:nvPr/>
          </p:nvCxnSpPr>
          <p:spPr>
            <a:xfrm flipH="1">
              <a:off x="6661721" y="3415554"/>
              <a:ext cx="933331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C3180DB-CEC5-489E-BB01-0E0639B54EC8}"/>
                </a:ext>
              </a:extLst>
            </p:cNvPr>
            <p:cNvCxnSpPr/>
            <p:nvPr/>
          </p:nvCxnSpPr>
          <p:spPr>
            <a:xfrm flipH="1">
              <a:off x="5920452" y="2996357"/>
              <a:ext cx="649205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24145787-9573-415E-A115-D027879BC478}"/>
                </a:ext>
              </a:extLst>
            </p:cNvPr>
            <p:cNvCxnSpPr/>
            <p:nvPr/>
          </p:nvCxnSpPr>
          <p:spPr>
            <a:xfrm flipV="1">
              <a:off x="6655372" y="2996357"/>
              <a:ext cx="0" cy="360447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FD78A1-484A-4BAD-8711-174CE5477FB2}"/>
                </a:ext>
              </a:extLst>
            </p:cNvPr>
            <p:cNvCxnSpPr/>
            <p:nvPr/>
          </p:nvCxnSpPr>
          <p:spPr>
            <a:xfrm flipV="1">
              <a:off x="6083944" y="2404082"/>
              <a:ext cx="0" cy="288992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C41A844-FFB0-4F2D-90EF-40F691A0FFBD}"/>
                </a:ext>
              </a:extLst>
            </p:cNvPr>
            <p:cNvCxnSpPr/>
            <p:nvPr/>
          </p:nvCxnSpPr>
          <p:spPr>
            <a:xfrm flipV="1">
              <a:off x="7637909" y="3212307"/>
              <a:ext cx="0" cy="144497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768D361-05F6-4938-9E4B-18ECF05AD891}"/>
                </a:ext>
              </a:extLst>
            </p:cNvPr>
            <p:cNvCxnSpPr/>
            <p:nvPr/>
          </p:nvCxnSpPr>
          <p:spPr>
            <a:xfrm flipV="1">
              <a:off x="6228388" y="2385028"/>
              <a:ext cx="0" cy="252471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DECB1F4-BEAF-4E07-9B75-566566940324}"/>
                </a:ext>
              </a:extLst>
            </p:cNvPr>
            <p:cNvCxnSpPr/>
            <p:nvPr/>
          </p:nvCxnSpPr>
          <p:spPr>
            <a:xfrm flipV="1">
              <a:off x="7020450" y="2708953"/>
              <a:ext cx="0" cy="287404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E854949D-2173-44A0-8DD2-2165070CE3D2}"/>
                </a:ext>
              </a:extLst>
            </p:cNvPr>
            <p:cNvCxnSpPr/>
            <p:nvPr/>
          </p:nvCxnSpPr>
          <p:spPr>
            <a:xfrm flipV="1">
              <a:off x="5309343" y="3069398"/>
              <a:ext cx="0" cy="287405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A6734E6-55CC-499E-BEFE-85672773FC37}"/>
                </a:ext>
              </a:extLst>
            </p:cNvPr>
            <p:cNvCxnSpPr/>
            <p:nvPr/>
          </p:nvCxnSpPr>
          <p:spPr>
            <a:xfrm flipV="1">
              <a:off x="5291882" y="889255"/>
              <a:ext cx="0" cy="287404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EC1CFE0A-E3DB-46E4-9D3A-C4061B8CAC1C}"/>
                </a:ext>
              </a:extLst>
            </p:cNvPr>
            <p:cNvCxnSpPr/>
            <p:nvPr/>
          </p:nvCxnSpPr>
          <p:spPr>
            <a:xfrm flipV="1">
              <a:off x="5076009" y="903546"/>
              <a:ext cx="0" cy="2446906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75CCDBB-B17F-4E1A-8E85-48095126C2EA}"/>
                </a:ext>
              </a:extLst>
            </p:cNvPr>
            <p:cNvCxnSpPr/>
            <p:nvPr/>
          </p:nvCxnSpPr>
          <p:spPr>
            <a:xfrm flipV="1">
              <a:off x="7595052" y="894018"/>
              <a:ext cx="0" cy="2088048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85D3004-DEEC-4840-9210-31AD21847858}"/>
                </a:ext>
              </a:extLst>
            </p:cNvPr>
            <p:cNvCxnSpPr/>
            <p:nvPr/>
          </p:nvCxnSpPr>
          <p:spPr>
            <a:xfrm flipH="1">
              <a:off x="5698230" y="2421548"/>
              <a:ext cx="360317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F600AA4-F606-41FA-B9E0-6F4FB8ADC162}"/>
                </a:ext>
              </a:extLst>
            </p:cNvPr>
            <p:cNvCxnSpPr/>
            <p:nvPr/>
          </p:nvCxnSpPr>
          <p:spPr>
            <a:xfrm flipH="1">
              <a:off x="7091878" y="2977302"/>
              <a:ext cx="468253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656886F-70EF-42ED-8550-EF3D9B878D77}"/>
                </a:ext>
              </a:extLst>
            </p:cNvPr>
            <p:cNvCxnSpPr/>
            <p:nvPr/>
          </p:nvCxnSpPr>
          <p:spPr>
            <a:xfrm flipH="1">
              <a:off x="5433152" y="889255"/>
              <a:ext cx="1366663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36FDE0C-8850-4713-AF98-C2A74B56A118}"/>
                </a:ext>
              </a:extLst>
            </p:cNvPr>
            <p:cNvCxnSpPr/>
            <p:nvPr/>
          </p:nvCxnSpPr>
          <p:spPr>
            <a:xfrm flipV="1">
              <a:off x="5507754" y="908310"/>
              <a:ext cx="0" cy="288992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95F8D39-F8D1-4C41-B77D-C0E29103BC1D}"/>
                </a:ext>
              </a:extLst>
            </p:cNvPr>
            <p:cNvCxnSpPr/>
            <p:nvPr/>
          </p:nvCxnSpPr>
          <p:spPr>
            <a:xfrm flipV="1">
              <a:off x="6876005" y="908310"/>
              <a:ext cx="0" cy="288992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3861BCA-0790-46D4-9A61-A9FE33303BD1}"/>
                </a:ext>
              </a:extLst>
            </p:cNvPr>
            <p:cNvCxnSpPr/>
            <p:nvPr/>
          </p:nvCxnSpPr>
          <p:spPr>
            <a:xfrm flipV="1">
              <a:off x="7028386" y="908310"/>
              <a:ext cx="0" cy="181017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80CD771-9D8F-4227-AB32-AF7ECED8F448}"/>
                </a:ext>
              </a:extLst>
            </p:cNvPr>
            <p:cNvCxnSpPr/>
            <p:nvPr/>
          </p:nvCxnSpPr>
          <p:spPr>
            <a:xfrm flipV="1">
              <a:off x="7380766" y="1160780"/>
              <a:ext cx="0" cy="360447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F4EF61E-EEF7-454D-9BFF-5C79437B4C49}"/>
                </a:ext>
              </a:extLst>
            </p:cNvPr>
            <p:cNvCxnSpPr/>
            <p:nvPr/>
          </p:nvCxnSpPr>
          <p:spPr>
            <a:xfrm flipV="1">
              <a:off x="7236323" y="1197302"/>
              <a:ext cx="0" cy="358858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D3C4461-A135-48D9-A135-1E97C884EB59}"/>
                </a:ext>
              </a:extLst>
            </p:cNvPr>
            <p:cNvCxnSpPr/>
            <p:nvPr/>
          </p:nvCxnSpPr>
          <p:spPr>
            <a:xfrm flipH="1">
              <a:off x="7056957" y="1089327"/>
              <a:ext cx="323809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595342C-724C-4972-B55E-FE7E1B5AE76A}"/>
                </a:ext>
              </a:extLst>
            </p:cNvPr>
            <p:cNvCxnSpPr/>
            <p:nvPr/>
          </p:nvCxnSpPr>
          <p:spPr>
            <a:xfrm flipH="1">
              <a:off x="7236323" y="1629202"/>
              <a:ext cx="144444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CBE3636F-17F2-45C6-95C0-4739629A6831}"/>
                </a:ext>
              </a:extLst>
            </p:cNvPr>
            <p:cNvCxnSpPr/>
            <p:nvPr/>
          </p:nvCxnSpPr>
          <p:spPr>
            <a:xfrm flipH="1">
              <a:off x="5076009" y="889255"/>
              <a:ext cx="144445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D95A0156-6FA6-46B6-9A5F-689BCE94ECE4}"/>
                </a:ext>
              </a:extLst>
            </p:cNvPr>
            <p:cNvCxnSpPr/>
            <p:nvPr/>
          </p:nvCxnSpPr>
          <p:spPr>
            <a:xfrm flipH="1">
              <a:off x="5076009" y="3404439"/>
              <a:ext cx="179365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8C70F5F-6F7B-4478-A5D1-BF47E0E0AD0E}"/>
                </a:ext>
              </a:extLst>
            </p:cNvPr>
            <p:cNvCxnSpPr/>
            <p:nvPr/>
          </p:nvCxnSpPr>
          <p:spPr>
            <a:xfrm flipH="1">
              <a:off x="5291882" y="2996357"/>
              <a:ext cx="144445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609B96F-F938-486D-AE63-795201076505}"/>
                </a:ext>
              </a:extLst>
            </p:cNvPr>
            <p:cNvCxnSpPr/>
            <p:nvPr/>
          </p:nvCxnSpPr>
          <p:spPr>
            <a:xfrm flipH="1">
              <a:off x="6156960" y="2789934"/>
              <a:ext cx="719046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2552C1E4-3179-4D47-964B-1418EDB8A8A7}"/>
                </a:ext>
              </a:extLst>
            </p:cNvPr>
            <p:cNvCxnSpPr/>
            <p:nvPr/>
          </p:nvCxnSpPr>
          <p:spPr>
            <a:xfrm flipH="1">
              <a:off x="5723627" y="2205598"/>
              <a:ext cx="360317" cy="0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2BDDA50-F91F-4EAC-B2C3-3BC1290664FA}"/>
                </a:ext>
              </a:extLst>
            </p:cNvPr>
            <p:cNvCxnSpPr/>
            <p:nvPr/>
          </p:nvCxnSpPr>
          <p:spPr>
            <a:xfrm flipV="1">
              <a:off x="5687120" y="2205598"/>
              <a:ext cx="0" cy="250883"/>
            </a:xfrm>
            <a:prstGeom prst="line">
              <a:avLst/>
            </a:prstGeom>
            <a:ln w="28575">
              <a:solidFill>
                <a:srgbClr val="0000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19B6E65-20F2-4F33-B7C2-81FEF7BB50AC}"/>
                </a:ext>
              </a:extLst>
            </p:cNvPr>
            <p:cNvCxnSpPr/>
            <p:nvPr/>
          </p:nvCxnSpPr>
          <p:spPr>
            <a:xfrm flipV="1">
              <a:off x="6383943" y="1376730"/>
              <a:ext cx="4762" cy="4684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그림 57">
            <a:extLst>
              <a:ext uri="{FF2B5EF4-FFF2-40B4-BE49-F238E27FC236}">
                <a16:creationId xmlns:a16="http://schemas.microsoft.com/office/drawing/2014/main" id="{B3320CCC-1903-45BB-B3EE-64E60E8EEF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738" y="202272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F4279A0-AF60-4077-A8C7-7444D4C7F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663" y="2285706"/>
            <a:ext cx="2038200" cy="220213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79E00A1-2BDE-472E-84B0-7B31DA448578}"/>
              </a:ext>
            </a:extLst>
          </p:cNvPr>
          <p:cNvGrpSpPr/>
          <p:nvPr/>
        </p:nvGrpSpPr>
        <p:grpSpPr>
          <a:xfrm>
            <a:off x="4442312" y="2062115"/>
            <a:ext cx="2592288" cy="2386256"/>
            <a:chOff x="3952559" y="2043747"/>
            <a:chExt cx="4843461" cy="36502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851726-B462-408D-BFA3-ACB214E1A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4771156">
              <a:off x="3671572" y="4336731"/>
              <a:ext cx="1638300" cy="107632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006D43B-6D55-4126-83E9-CB5403D22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17022">
              <a:off x="5185679" y="2043747"/>
              <a:ext cx="304800" cy="21812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27C9E78-58A0-48CD-BB7F-60F34194A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76620" y="2333942"/>
              <a:ext cx="2819400" cy="2962275"/>
            </a:xfrm>
            <a:prstGeom prst="rect">
              <a:avLst/>
            </a:prstGeom>
          </p:spPr>
        </p:pic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10F14040-8889-403E-8A2C-93617EEF77AB}"/>
              </a:ext>
            </a:extLst>
          </p:cNvPr>
          <p:cNvSpPr txBox="1">
            <a:spLocks noChangeArrowheads="1"/>
          </p:cNvSpPr>
          <p:nvPr/>
        </p:nvSpPr>
        <p:spPr>
          <a:xfrm>
            <a:off x="2302021" y="5198414"/>
            <a:ext cx="7772400" cy="698351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9pPr>
          </a:lstStyle>
          <a:p>
            <a:r>
              <a:rPr lang="ko-KR" altLang="en-US" sz="2400" kern="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미로가 종이 박스로 만들어져 있다고 생각해보면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A38B708-F5CB-4680-B9A4-FC82594E8E29}"/>
              </a:ext>
            </a:extLst>
          </p:cNvPr>
          <p:cNvSpPr txBox="1">
            <a:spLocks noChangeArrowheads="1"/>
          </p:cNvSpPr>
          <p:nvPr/>
        </p:nvSpPr>
        <p:spPr>
          <a:xfrm>
            <a:off x="2302021" y="693727"/>
            <a:ext cx="7772400" cy="698351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3399"/>
                </a:solidFill>
                <a:latin typeface="HY크리스탈M" pitchFamily="18" charset="-127"/>
                <a:ea typeface="HY크리스탈M" pitchFamily="18" charset="-127"/>
              </a:defRPr>
            </a:lvl9pPr>
          </a:lstStyle>
          <a:p>
            <a:r>
              <a:rPr lang="ko-KR" altLang="en-US" sz="2800" kern="0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오른손 법칙으로 항상 출구를 찾는 이유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67FA1CA-6027-41A9-BC00-AFFBCC2B4311}"/>
              </a:ext>
            </a:extLst>
          </p:cNvPr>
          <p:cNvGrpSpPr/>
          <p:nvPr/>
        </p:nvGrpSpPr>
        <p:grpSpPr>
          <a:xfrm>
            <a:off x="7890737" y="2040235"/>
            <a:ext cx="2384253" cy="2587385"/>
            <a:chOff x="1755730" y="972730"/>
            <a:chExt cx="4259942" cy="494928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4511054-4604-4E84-950B-38F76B18A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53447" y="2988310"/>
              <a:ext cx="2562225" cy="29337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5B03313-6D05-4B88-8F51-831EFCF0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436642">
              <a:off x="1474743" y="3213893"/>
              <a:ext cx="1638300" cy="107632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632F18D-D94A-4C49-B871-F78537EE8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446929">
              <a:off x="2848880" y="972730"/>
              <a:ext cx="304800" cy="218122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E99F45E-C900-4FB5-A04A-77C7CAA9B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200048">
              <a:off x="3216677" y="2014693"/>
              <a:ext cx="2771775" cy="1009650"/>
            </a:xfrm>
            <a:prstGeom prst="rect">
              <a:avLst/>
            </a:prstGeom>
          </p:spPr>
        </p:pic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045694B-91DC-479C-9602-EB272061C31C}"/>
              </a:ext>
            </a:extLst>
          </p:cNvPr>
          <p:cNvSpPr/>
          <p:nvPr/>
        </p:nvSpPr>
        <p:spPr bwMode="auto">
          <a:xfrm>
            <a:off x="4260374" y="2636912"/>
            <a:ext cx="251451" cy="288032"/>
          </a:xfrm>
          <a:prstGeom prst="rightArrow">
            <a:avLst/>
          </a:prstGeom>
          <a:solidFill>
            <a:srgbClr val="FFFF00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6969E61-5CB6-45F0-848B-AB9ADCFD729C}"/>
              </a:ext>
            </a:extLst>
          </p:cNvPr>
          <p:cNvSpPr/>
          <p:nvPr/>
        </p:nvSpPr>
        <p:spPr bwMode="auto">
          <a:xfrm>
            <a:off x="7528376" y="2632064"/>
            <a:ext cx="251451" cy="288032"/>
          </a:xfrm>
          <a:prstGeom prst="rightArrow">
            <a:avLst/>
          </a:prstGeom>
          <a:solidFill>
            <a:srgbClr val="FFFF00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470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65C07B3-1C1F-4476-8519-1F04E0AB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3" y="1149383"/>
            <a:ext cx="2889867" cy="267457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A1FDDD5-7A86-45EA-967A-34F13BF871CC}"/>
              </a:ext>
            </a:extLst>
          </p:cNvPr>
          <p:cNvGrpSpPr/>
          <p:nvPr/>
        </p:nvGrpSpPr>
        <p:grpSpPr>
          <a:xfrm>
            <a:off x="2279577" y="980729"/>
            <a:ext cx="2384253" cy="2587385"/>
            <a:chOff x="1755730" y="972730"/>
            <a:chExt cx="4259942" cy="494928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D826A22-5B08-4CFB-9A7C-B37D6E06C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3447" y="2988310"/>
              <a:ext cx="2562225" cy="29337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7E69473-83E5-42F6-914D-A30D2823E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436642">
              <a:off x="1474743" y="3213893"/>
              <a:ext cx="1638300" cy="10763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1C2169F-04ED-408D-A2EC-5C65D04C3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446929">
              <a:off x="2848880" y="972730"/>
              <a:ext cx="304800" cy="218122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DFAD352-4656-45AA-B86D-705F327C2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200048">
              <a:off x="3216677" y="2014693"/>
              <a:ext cx="2771775" cy="1009650"/>
            </a:xfrm>
            <a:prstGeom prst="rect">
              <a:avLst/>
            </a:prstGeom>
          </p:spPr>
        </p:pic>
      </p:grp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6C1C9BDA-76B4-4910-9A82-30A9A9B098F8}"/>
              </a:ext>
            </a:extLst>
          </p:cNvPr>
          <p:cNvSpPr/>
          <p:nvPr/>
        </p:nvSpPr>
        <p:spPr bwMode="auto">
          <a:xfrm>
            <a:off x="5226617" y="2061042"/>
            <a:ext cx="251451" cy="288032"/>
          </a:xfrm>
          <a:prstGeom prst="rightArrow">
            <a:avLst/>
          </a:prstGeom>
          <a:solidFill>
            <a:srgbClr val="FFFF00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657CCAD-A031-44A6-9460-075B39D835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9224" y="4895215"/>
            <a:ext cx="6324085" cy="517811"/>
          </a:xfrm>
          <a:prstGeom prst="rect">
            <a:avLst/>
          </a:prstGeom>
        </p:spPr>
      </p:pic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CA82300F-57F6-41AC-B4CA-93E78500F041}"/>
              </a:ext>
            </a:extLst>
          </p:cNvPr>
          <p:cNvSpPr/>
          <p:nvPr/>
        </p:nvSpPr>
        <p:spPr bwMode="auto">
          <a:xfrm>
            <a:off x="6888088" y="4246937"/>
            <a:ext cx="288032" cy="288032"/>
          </a:xfrm>
          <a:prstGeom prst="downArrow">
            <a:avLst/>
          </a:prstGeom>
          <a:solidFill>
            <a:srgbClr val="FFFF00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73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358C25BA-31C0-49A3-87D2-CBE8D41B45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1.6 </a:t>
            </a:r>
            <a:r>
              <a:rPr lang="ko-KR" altLang="en-US"/>
              <a:t>가짜 동전 찾기</a:t>
            </a:r>
          </a:p>
        </p:txBody>
      </p:sp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A47286B5-13CC-40A9-83B4-DCC38BA648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552" y="1424965"/>
            <a:ext cx="7772400" cy="4823742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아주 많은 동전 속에 </a:t>
            </a:r>
            <a:r>
              <a:rPr lang="en-US" altLang="ko-KR" dirty="0"/>
              <a:t>1</a:t>
            </a:r>
            <a:r>
              <a:rPr lang="ko-KR" altLang="en-US" dirty="0"/>
              <a:t>개의 가짜 동전이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가짜 동전은 눈으로 식별할 수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그러나 가짜 동전의 무게는 정상적인 동전보다 약간 가볍다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가짜 동전 찾기 문제</a:t>
            </a:r>
            <a:endParaRPr lang="en-US" altLang="ko-KR" dirty="0"/>
          </a:p>
          <a:p>
            <a:pPr lvl="1"/>
            <a:r>
              <a:rPr lang="ko-KR" altLang="en-US" dirty="0"/>
              <a:t>최소의 양팔 저울을 사용하는 횟수로 가짜 동전을 찾아내기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ACEBAA-2A47-476C-92B3-56E05FDD5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A9DD331-DC0F-4C51-A939-1B278EE35DE5}" type="slidenum">
              <a:rPr lang="en-US" altLang="ko-KR" sz="1200">
                <a:latin typeface="Tahoma" panose="020B0604030504040204" pitchFamily="34" charset="0"/>
              </a:rPr>
              <a:pPr/>
              <a:t>27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6629" name="Picture 11">
            <a:extLst>
              <a:ext uri="{FF2B5EF4-FFF2-40B4-BE49-F238E27FC236}">
                <a16:creationId xmlns:a16="http://schemas.microsoft.com/office/drawing/2014/main" id="{EA076374-2EC3-4082-9092-299420B47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44" y="3552738"/>
            <a:ext cx="2346479" cy="72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80EDDC38-F61F-4521-BA0E-958CE546DB4E}"/>
              </a:ext>
            </a:extLst>
          </p:cNvPr>
          <p:cNvGrpSpPr/>
          <p:nvPr/>
        </p:nvGrpSpPr>
        <p:grpSpPr>
          <a:xfrm>
            <a:off x="3647728" y="3505048"/>
            <a:ext cx="1368152" cy="663577"/>
            <a:chOff x="837251" y="3645024"/>
            <a:chExt cx="3049189" cy="946518"/>
          </a:xfrm>
          <a:solidFill>
            <a:srgbClr val="FFC000"/>
          </a:solidFill>
        </p:grpSpPr>
        <p:sp>
          <p:nvSpPr>
            <p:cNvPr id="7" name="원통 6">
              <a:extLst>
                <a:ext uri="{FF2B5EF4-FFF2-40B4-BE49-F238E27FC236}">
                  <a16:creationId xmlns:a16="http://schemas.microsoft.com/office/drawing/2014/main" id="{0D6D845B-90EA-40D4-B938-CA8B17FD5C16}"/>
                </a:ext>
              </a:extLst>
            </p:cNvPr>
            <p:cNvSpPr/>
            <p:nvPr/>
          </p:nvSpPr>
          <p:spPr>
            <a:xfrm>
              <a:off x="1763688" y="36450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원통 7">
              <a:extLst>
                <a:ext uri="{FF2B5EF4-FFF2-40B4-BE49-F238E27FC236}">
                  <a16:creationId xmlns:a16="http://schemas.microsoft.com/office/drawing/2014/main" id="{4B2234A2-BF09-49C0-8148-EA458431F3B1}"/>
                </a:ext>
              </a:extLst>
            </p:cNvPr>
            <p:cNvSpPr/>
            <p:nvPr/>
          </p:nvSpPr>
          <p:spPr>
            <a:xfrm>
              <a:off x="1979712" y="38250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원통 8">
              <a:extLst>
                <a:ext uri="{FF2B5EF4-FFF2-40B4-BE49-F238E27FC236}">
                  <a16:creationId xmlns:a16="http://schemas.microsoft.com/office/drawing/2014/main" id="{F973ABED-9C79-470A-9648-DDD6B2059369}"/>
                </a:ext>
              </a:extLst>
            </p:cNvPr>
            <p:cNvSpPr/>
            <p:nvPr/>
          </p:nvSpPr>
          <p:spPr>
            <a:xfrm>
              <a:off x="1291139" y="379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원통 9">
              <a:extLst>
                <a:ext uri="{FF2B5EF4-FFF2-40B4-BE49-F238E27FC236}">
                  <a16:creationId xmlns:a16="http://schemas.microsoft.com/office/drawing/2014/main" id="{7D233FD2-07CB-4537-BFC2-5BFE162F7B61}"/>
                </a:ext>
              </a:extLst>
            </p:cNvPr>
            <p:cNvSpPr/>
            <p:nvPr/>
          </p:nvSpPr>
          <p:spPr>
            <a:xfrm>
              <a:off x="1507163" y="397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원통 10">
              <a:extLst>
                <a:ext uri="{FF2B5EF4-FFF2-40B4-BE49-F238E27FC236}">
                  <a16:creationId xmlns:a16="http://schemas.microsoft.com/office/drawing/2014/main" id="{C2A769B6-E34A-46BB-80BC-9958A6956AFB}"/>
                </a:ext>
              </a:extLst>
            </p:cNvPr>
            <p:cNvSpPr/>
            <p:nvPr/>
          </p:nvSpPr>
          <p:spPr>
            <a:xfrm>
              <a:off x="2150064" y="37467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원통 11">
              <a:extLst>
                <a:ext uri="{FF2B5EF4-FFF2-40B4-BE49-F238E27FC236}">
                  <a16:creationId xmlns:a16="http://schemas.microsoft.com/office/drawing/2014/main" id="{062B8037-C7B9-4E85-80CE-6DB697C0AA16}"/>
                </a:ext>
              </a:extLst>
            </p:cNvPr>
            <p:cNvSpPr/>
            <p:nvPr/>
          </p:nvSpPr>
          <p:spPr>
            <a:xfrm>
              <a:off x="2366088" y="39267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원통 12">
              <a:extLst>
                <a:ext uri="{FF2B5EF4-FFF2-40B4-BE49-F238E27FC236}">
                  <a16:creationId xmlns:a16="http://schemas.microsoft.com/office/drawing/2014/main" id="{D225B2DA-084E-4FA0-90B3-047A8A475FD8}"/>
                </a:ext>
              </a:extLst>
            </p:cNvPr>
            <p:cNvSpPr/>
            <p:nvPr/>
          </p:nvSpPr>
          <p:spPr>
            <a:xfrm>
              <a:off x="1677515" y="389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원통 13">
              <a:extLst>
                <a:ext uri="{FF2B5EF4-FFF2-40B4-BE49-F238E27FC236}">
                  <a16:creationId xmlns:a16="http://schemas.microsoft.com/office/drawing/2014/main" id="{CB64F9B9-8D7C-4014-A5ED-F12095CC7181}"/>
                </a:ext>
              </a:extLst>
            </p:cNvPr>
            <p:cNvSpPr/>
            <p:nvPr/>
          </p:nvSpPr>
          <p:spPr>
            <a:xfrm>
              <a:off x="1893539" y="407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원통 14">
              <a:extLst>
                <a:ext uri="{FF2B5EF4-FFF2-40B4-BE49-F238E27FC236}">
                  <a16:creationId xmlns:a16="http://schemas.microsoft.com/office/drawing/2014/main" id="{DE8583A3-D34E-4F42-843D-1FD23C994246}"/>
                </a:ext>
              </a:extLst>
            </p:cNvPr>
            <p:cNvSpPr/>
            <p:nvPr/>
          </p:nvSpPr>
          <p:spPr>
            <a:xfrm>
              <a:off x="1309800" y="388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원통 15">
              <a:extLst>
                <a:ext uri="{FF2B5EF4-FFF2-40B4-BE49-F238E27FC236}">
                  <a16:creationId xmlns:a16="http://schemas.microsoft.com/office/drawing/2014/main" id="{826EC87B-C36D-4B3B-93E1-AF74271C8A2D}"/>
                </a:ext>
              </a:extLst>
            </p:cNvPr>
            <p:cNvSpPr/>
            <p:nvPr/>
          </p:nvSpPr>
          <p:spPr>
            <a:xfrm>
              <a:off x="1525824" y="406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원통 16">
              <a:extLst>
                <a:ext uri="{FF2B5EF4-FFF2-40B4-BE49-F238E27FC236}">
                  <a16:creationId xmlns:a16="http://schemas.microsoft.com/office/drawing/2014/main" id="{B66C86B1-8B38-40C1-AF19-AA0080E1F580}"/>
                </a:ext>
              </a:extLst>
            </p:cNvPr>
            <p:cNvSpPr/>
            <p:nvPr/>
          </p:nvSpPr>
          <p:spPr>
            <a:xfrm>
              <a:off x="837251" y="40398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원통 17">
              <a:extLst>
                <a:ext uri="{FF2B5EF4-FFF2-40B4-BE49-F238E27FC236}">
                  <a16:creationId xmlns:a16="http://schemas.microsoft.com/office/drawing/2014/main" id="{3B727FD7-4B41-4D76-8134-9E46B1EAE23E}"/>
                </a:ext>
              </a:extLst>
            </p:cNvPr>
            <p:cNvSpPr/>
            <p:nvPr/>
          </p:nvSpPr>
          <p:spPr>
            <a:xfrm>
              <a:off x="1053275" y="42198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원통 18">
              <a:extLst>
                <a:ext uri="{FF2B5EF4-FFF2-40B4-BE49-F238E27FC236}">
                  <a16:creationId xmlns:a16="http://schemas.microsoft.com/office/drawing/2014/main" id="{A63618A0-4B07-45C8-B122-D1D799F0F2B5}"/>
                </a:ext>
              </a:extLst>
            </p:cNvPr>
            <p:cNvSpPr/>
            <p:nvPr/>
          </p:nvSpPr>
          <p:spPr>
            <a:xfrm>
              <a:off x="1696176" y="398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원통 19">
              <a:extLst>
                <a:ext uri="{FF2B5EF4-FFF2-40B4-BE49-F238E27FC236}">
                  <a16:creationId xmlns:a16="http://schemas.microsoft.com/office/drawing/2014/main" id="{2962B322-DDD7-491D-BC1E-D6B8BA467C57}"/>
                </a:ext>
              </a:extLst>
            </p:cNvPr>
            <p:cNvSpPr/>
            <p:nvPr/>
          </p:nvSpPr>
          <p:spPr>
            <a:xfrm>
              <a:off x="1912200" y="416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원통 20">
              <a:extLst>
                <a:ext uri="{FF2B5EF4-FFF2-40B4-BE49-F238E27FC236}">
                  <a16:creationId xmlns:a16="http://schemas.microsoft.com/office/drawing/2014/main" id="{AD7E8A25-1B14-4478-BBD6-31026593EA07}"/>
                </a:ext>
              </a:extLst>
            </p:cNvPr>
            <p:cNvSpPr/>
            <p:nvPr/>
          </p:nvSpPr>
          <p:spPr>
            <a:xfrm>
              <a:off x="1223627" y="41415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원통 21">
              <a:extLst>
                <a:ext uri="{FF2B5EF4-FFF2-40B4-BE49-F238E27FC236}">
                  <a16:creationId xmlns:a16="http://schemas.microsoft.com/office/drawing/2014/main" id="{9D576883-D378-4373-AAF4-29EB0915B6EA}"/>
                </a:ext>
              </a:extLst>
            </p:cNvPr>
            <p:cNvSpPr/>
            <p:nvPr/>
          </p:nvSpPr>
          <p:spPr>
            <a:xfrm>
              <a:off x="1439651" y="43215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원통 22">
              <a:extLst>
                <a:ext uri="{FF2B5EF4-FFF2-40B4-BE49-F238E27FC236}">
                  <a16:creationId xmlns:a16="http://schemas.microsoft.com/office/drawing/2014/main" id="{9441E036-9010-46D0-AED2-0372E1787DE0}"/>
                </a:ext>
              </a:extLst>
            </p:cNvPr>
            <p:cNvSpPr/>
            <p:nvPr/>
          </p:nvSpPr>
          <p:spPr>
            <a:xfrm>
              <a:off x="2384040" y="37350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원통 23">
              <a:extLst>
                <a:ext uri="{FF2B5EF4-FFF2-40B4-BE49-F238E27FC236}">
                  <a16:creationId xmlns:a16="http://schemas.microsoft.com/office/drawing/2014/main" id="{AD1BB6DD-FC27-48ED-9C0E-3D2E55F1CE36}"/>
                </a:ext>
              </a:extLst>
            </p:cNvPr>
            <p:cNvSpPr/>
            <p:nvPr/>
          </p:nvSpPr>
          <p:spPr>
            <a:xfrm>
              <a:off x="2600064" y="39150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원통 24">
              <a:extLst>
                <a:ext uri="{FF2B5EF4-FFF2-40B4-BE49-F238E27FC236}">
                  <a16:creationId xmlns:a16="http://schemas.microsoft.com/office/drawing/2014/main" id="{1B724E31-AAAE-40CE-9634-1ACEC62427B9}"/>
                </a:ext>
              </a:extLst>
            </p:cNvPr>
            <p:cNvSpPr/>
            <p:nvPr/>
          </p:nvSpPr>
          <p:spPr>
            <a:xfrm>
              <a:off x="1911491" y="388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원통 25">
              <a:extLst>
                <a:ext uri="{FF2B5EF4-FFF2-40B4-BE49-F238E27FC236}">
                  <a16:creationId xmlns:a16="http://schemas.microsoft.com/office/drawing/2014/main" id="{B985284C-CD8F-4F01-88E1-329CC8A5B675}"/>
                </a:ext>
              </a:extLst>
            </p:cNvPr>
            <p:cNvSpPr/>
            <p:nvPr/>
          </p:nvSpPr>
          <p:spPr>
            <a:xfrm>
              <a:off x="2127515" y="406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원통 26">
              <a:extLst>
                <a:ext uri="{FF2B5EF4-FFF2-40B4-BE49-F238E27FC236}">
                  <a16:creationId xmlns:a16="http://schemas.microsoft.com/office/drawing/2014/main" id="{028DAE1F-1E4A-4F28-81D2-13D1D36B8F0F}"/>
                </a:ext>
              </a:extLst>
            </p:cNvPr>
            <p:cNvSpPr/>
            <p:nvPr/>
          </p:nvSpPr>
          <p:spPr>
            <a:xfrm>
              <a:off x="2770416" y="38367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원통 27">
              <a:extLst>
                <a:ext uri="{FF2B5EF4-FFF2-40B4-BE49-F238E27FC236}">
                  <a16:creationId xmlns:a16="http://schemas.microsoft.com/office/drawing/2014/main" id="{D195D19B-BEED-4E8F-A5C7-0FFD73314082}"/>
                </a:ext>
              </a:extLst>
            </p:cNvPr>
            <p:cNvSpPr/>
            <p:nvPr/>
          </p:nvSpPr>
          <p:spPr>
            <a:xfrm>
              <a:off x="2986440" y="40167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원통 28">
              <a:extLst>
                <a:ext uri="{FF2B5EF4-FFF2-40B4-BE49-F238E27FC236}">
                  <a16:creationId xmlns:a16="http://schemas.microsoft.com/office/drawing/2014/main" id="{52413D42-5C49-443E-AB97-C2D0E4864D36}"/>
                </a:ext>
              </a:extLst>
            </p:cNvPr>
            <p:cNvSpPr/>
            <p:nvPr/>
          </p:nvSpPr>
          <p:spPr>
            <a:xfrm>
              <a:off x="2297867" y="398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원통 29">
              <a:extLst>
                <a:ext uri="{FF2B5EF4-FFF2-40B4-BE49-F238E27FC236}">
                  <a16:creationId xmlns:a16="http://schemas.microsoft.com/office/drawing/2014/main" id="{BC0FB2B2-19DC-4691-8D59-E77D0A9BFE06}"/>
                </a:ext>
              </a:extLst>
            </p:cNvPr>
            <p:cNvSpPr/>
            <p:nvPr/>
          </p:nvSpPr>
          <p:spPr>
            <a:xfrm>
              <a:off x="2513891" y="416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원통 30">
              <a:extLst>
                <a:ext uri="{FF2B5EF4-FFF2-40B4-BE49-F238E27FC236}">
                  <a16:creationId xmlns:a16="http://schemas.microsoft.com/office/drawing/2014/main" id="{8228F35D-7927-4F1B-A7D9-E87BCFC12CDC}"/>
                </a:ext>
              </a:extLst>
            </p:cNvPr>
            <p:cNvSpPr/>
            <p:nvPr/>
          </p:nvSpPr>
          <p:spPr>
            <a:xfrm>
              <a:off x="1930152" y="397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원통 31">
              <a:extLst>
                <a:ext uri="{FF2B5EF4-FFF2-40B4-BE49-F238E27FC236}">
                  <a16:creationId xmlns:a16="http://schemas.microsoft.com/office/drawing/2014/main" id="{E8E07AAE-92A1-48FE-BE6B-02752BDB1C42}"/>
                </a:ext>
              </a:extLst>
            </p:cNvPr>
            <p:cNvSpPr/>
            <p:nvPr/>
          </p:nvSpPr>
          <p:spPr>
            <a:xfrm>
              <a:off x="2146176" y="415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원통 32">
              <a:extLst>
                <a:ext uri="{FF2B5EF4-FFF2-40B4-BE49-F238E27FC236}">
                  <a16:creationId xmlns:a16="http://schemas.microsoft.com/office/drawing/2014/main" id="{2CE9CAF0-548E-4AA8-BE0F-B796A9764307}"/>
                </a:ext>
              </a:extLst>
            </p:cNvPr>
            <p:cNvSpPr/>
            <p:nvPr/>
          </p:nvSpPr>
          <p:spPr>
            <a:xfrm>
              <a:off x="1457603" y="41298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원통 33">
              <a:extLst>
                <a:ext uri="{FF2B5EF4-FFF2-40B4-BE49-F238E27FC236}">
                  <a16:creationId xmlns:a16="http://schemas.microsoft.com/office/drawing/2014/main" id="{5D2B3EF6-A63B-4D6F-9E1E-0E0B650FC3D1}"/>
                </a:ext>
              </a:extLst>
            </p:cNvPr>
            <p:cNvSpPr/>
            <p:nvPr/>
          </p:nvSpPr>
          <p:spPr>
            <a:xfrm>
              <a:off x="1673627" y="43098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원통 34">
              <a:extLst>
                <a:ext uri="{FF2B5EF4-FFF2-40B4-BE49-F238E27FC236}">
                  <a16:creationId xmlns:a16="http://schemas.microsoft.com/office/drawing/2014/main" id="{8072CF71-93EB-4C60-AF29-5BD4D36E0FA9}"/>
                </a:ext>
              </a:extLst>
            </p:cNvPr>
            <p:cNvSpPr/>
            <p:nvPr/>
          </p:nvSpPr>
          <p:spPr>
            <a:xfrm>
              <a:off x="2316528" y="407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원통 35">
              <a:extLst>
                <a:ext uri="{FF2B5EF4-FFF2-40B4-BE49-F238E27FC236}">
                  <a16:creationId xmlns:a16="http://schemas.microsoft.com/office/drawing/2014/main" id="{715D79FD-FFB4-40A2-9ACE-1E3B4CEDA1BA}"/>
                </a:ext>
              </a:extLst>
            </p:cNvPr>
            <p:cNvSpPr/>
            <p:nvPr/>
          </p:nvSpPr>
          <p:spPr>
            <a:xfrm>
              <a:off x="2532552" y="425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원통 36">
              <a:extLst>
                <a:ext uri="{FF2B5EF4-FFF2-40B4-BE49-F238E27FC236}">
                  <a16:creationId xmlns:a16="http://schemas.microsoft.com/office/drawing/2014/main" id="{62A505D4-A3EF-4038-BB14-2BC9466D4FA9}"/>
                </a:ext>
              </a:extLst>
            </p:cNvPr>
            <p:cNvSpPr/>
            <p:nvPr/>
          </p:nvSpPr>
          <p:spPr>
            <a:xfrm>
              <a:off x="1843979" y="42315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원통 37">
              <a:extLst>
                <a:ext uri="{FF2B5EF4-FFF2-40B4-BE49-F238E27FC236}">
                  <a16:creationId xmlns:a16="http://schemas.microsoft.com/office/drawing/2014/main" id="{F037B549-E002-4B02-96D9-4879CD8AAFFB}"/>
                </a:ext>
              </a:extLst>
            </p:cNvPr>
            <p:cNvSpPr/>
            <p:nvPr/>
          </p:nvSpPr>
          <p:spPr>
            <a:xfrm>
              <a:off x="2060003" y="44115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A0B72D57-DEC2-4B04-B598-D4995A7FC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125748"/>
            <a:ext cx="1230426" cy="7835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B568E868-9645-40B8-A6FC-3E9384EB1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철수</a:t>
            </a:r>
            <a:r>
              <a:rPr lang="en-US" altLang="ko-KR" dirty="0"/>
              <a:t> </a:t>
            </a:r>
            <a:r>
              <a:rPr lang="ko-KR" altLang="en-US" dirty="0"/>
              <a:t>아이디어</a:t>
            </a:r>
          </a:p>
        </p:txBody>
      </p:sp>
      <p:sp>
        <p:nvSpPr>
          <p:cNvPr id="27651" name="내용 개체 틀 2">
            <a:extLst>
              <a:ext uri="{FF2B5EF4-FFF2-40B4-BE49-F238E27FC236}">
                <a16:creationId xmlns:a16="http://schemas.microsoft.com/office/drawing/2014/main" id="{11150636-3AA7-4E12-BBD9-1A2327217D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125539"/>
            <a:ext cx="8206680" cy="5111774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ko-KR" altLang="en-US" dirty="0"/>
              <a:t>동전 </a:t>
            </a:r>
            <a:r>
              <a:rPr lang="en-US" altLang="ko-KR" dirty="0"/>
              <a:t>1</a:t>
            </a:r>
            <a:r>
              <a:rPr lang="ko-KR" altLang="en-US" dirty="0"/>
              <a:t>개를 저울 왼편에 올리고</a:t>
            </a:r>
            <a:r>
              <a:rPr lang="en-US" altLang="ko-KR" dirty="0"/>
              <a:t>, </a:t>
            </a:r>
            <a:r>
              <a:rPr lang="ko-KR" altLang="en-US" dirty="0"/>
              <a:t>나머지 동전을 하나씩 오른편에 올려서 가짜를 찾자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~ (n-1)</a:t>
            </a:r>
            <a:r>
              <a:rPr lang="ko-KR" altLang="en-US" dirty="0"/>
              <a:t>회</a:t>
            </a:r>
            <a:endParaRPr lang="en-US" altLang="ko-KR" dirty="0"/>
          </a:p>
          <a:p>
            <a:pPr lvl="1"/>
            <a:r>
              <a:rPr lang="ko-KR" altLang="en-US" dirty="0"/>
              <a:t>운이 좋으면 </a:t>
            </a:r>
            <a:r>
              <a:rPr lang="en-US" altLang="ko-KR" dirty="0"/>
              <a:t>1</a:t>
            </a:r>
            <a:r>
              <a:rPr lang="ko-KR" altLang="en-US" dirty="0"/>
              <a:t>번 만에 가짜 동전을 찾는다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최악은 가장 마지막에 가짜 동전을 올려놓게 되는 경우</a:t>
            </a:r>
            <a:endParaRPr lang="en-US" altLang="ko-KR" dirty="0"/>
          </a:p>
          <a:p>
            <a:pPr lvl="2"/>
            <a:r>
              <a:rPr lang="ko-KR" altLang="en-US" dirty="0"/>
              <a:t>총 동전 수가 </a:t>
            </a:r>
            <a:r>
              <a:rPr lang="en-US" altLang="ko-KR" dirty="0"/>
              <a:t>n</a:t>
            </a:r>
            <a:r>
              <a:rPr lang="ko-KR" altLang="en-US" dirty="0"/>
              <a:t>이라면 </a:t>
            </a:r>
            <a:r>
              <a:rPr lang="en-US" altLang="ko-KR" dirty="0">
                <a:solidFill>
                  <a:srgbClr val="00B0F0"/>
                </a:solidFill>
              </a:rPr>
              <a:t>(n-1)</a:t>
            </a:r>
            <a:r>
              <a:rPr lang="ko-KR" altLang="en-US" dirty="0">
                <a:solidFill>
                  <a:srgbClr val="00B0F0"/>
                </a:solidFill>
              </a:rPr>
              <a:t>번 저울</a:t>
            </a:r>
            <a:r>
              <a:rPr lang="ko-KR" altLang="en-US" dirty="0"/>
              <a:t>을 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02FE33-0435-4725-9FF3-CED3C4D7DC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BCD878F-15ED-428D-87EC-6A7857B4C3D4}" type="slidenum">
              <a:rPr lang="en-US" altLang="ko-KR" sz="1200">
                <a:latin typeface="Tahoma" panose="020B0604030504040204" pitchFamily="34" charset="0"/>
              </a:rPr>
              <a:pPr/>
              <a:t>28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852BDDD-EFBD-4E77-93F8-CE66C02735EF}"/>
              </a:ext>
            </a:extLst>
          </p:cNvPr>
          <p:cNvGrpSpPr/>
          <p:nvPr/>
        </p:nvGrpSpPr>
        <p:grpSpPr>
          <a:xfrm>
            <a:off x="6553017" y="2456022"/>
            <a:ext cx="1729583" cy="636423"/>
            <a:chOff x="837251" y="3645024"/>
            <a:chExt cx="3049189" cy="946518"/>
          </a:xfrm>
          <a:solidFill>
            <a:srgbClr val="FFC000"/>
          </a:solidFill>
        </p:grpSpPr>
        <p:sp>
          <p:nvSpPr>
            <p:cNvPr id="6" name="원통 4">
              <a:extLst>
                <a:ext uri="{FF2B5EF4-FFF2-40B4-BE49-F238E27FC236}">
                  <a16:creationId xmlns:a16="http://schemas.microsoft.com/office/drawing/2014/main" id="{6AB6D965-02D3-4675-AC77-8916615E0159}"/>
                </a:ext>
              </a:extLst>
            </p:cNvPr>
            <p:cNvSpPr/>
            <p:nvPr/>
          </p:nvSpPr>
          <p:spPr>
            <a:xfrm>
              <a:off x="1763688" y="36450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원통 5">
              <a:extLst>
                <a:ext uri="{FF2B5EF4-FFF2-40B4-BE49-F238E27FC236}">
                  <a16:creationId xmlns:a16="http://schemas.microsoft.com/office/drawing/2014/main" id="{2026EF8F-FAF7-4F31-BBBC-3B941E571A2F}"/>
                </a:ext>
              </a:extLst>
            </p:cNvPr>
            <p:cNvSpPr/>
            <p:nvPr/>
          </p:nvSpPr>
          <p:spPr>
            <a:xfrm>
              <a:off x="1979712" y="38250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원통 6">
              <a:extLst>
                <a:ext uri="{FF2B5EF4-FFF2-40B4-BE49-F238E27FC236}">
                  <a16:creationId xmlns:a16="http://schemas.microsoft.com/office/drawing/2014/main" id="{188B27E7-6F76-4FDD-9DCE-D2ACFB7A1E5A}"/>
                </a:ext>
              </a:extLst>
            </p:cNvPr>
            <p:cNvSpPr/>
            <p:nvPr/>
          </p:nvSpPr>
          <p:spPr>
            <a:xfrm>
              <a:off x="1291139" y="379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원통 7">
              <a:extLst>
                <a:ext uri="{FF2B5EF4-FFF2-40B4-BE49-F238E27FC236}">
                  <a16:creationId xmlns:a16="http://schemas.microsoft.com/office/drawing/2014/main" id="{D6C5AACB-07CF-4C6A-AE8A-A81CD76A9ADC}"/>
                </a:ext>
              </a:extLst>
            </p:cNvPr>
            <p:cNvSpPr/>
            <p:nvPr/>
          </p:nvSpPr>
          <p:spPr>
            <a:xfrm>
              <a:off x="1507163" y="397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원통 8">
              <a:extLst>
                <a:ext uri="{FF2B5EF4-FFF2-40B4-BE49-F238E27FC236}">
                  <a16:creationId xmlns:a16="http://schemas.microsoft.com/office/drawing/2014/main" id="{0664E5FA-30B6-497F-9E54-D63389F09FA5}"/>
                </a:ext>
              </a:extLst>
            </p:cNvPr>
            <p:cNvSpPr/>
            <p:nvPr/>
          </p:nvSpPr>
          <p:spPr>
            <a:xfrm>
              <a:off x="2150064" y="37467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원통 9">
              <a:extLst>
                <a:ext uri="{FF2B5EF4-FFF2-40B4-BE49-F238E27FC236}">
                  <a16:creationId xmlns:a16="http://schemas.microsoft.com/office/drawing/2014/main" id="{24E0A1CC-02EE-4139-921A-06B1F4979F68}"/>
                </a:ext>
              </a:extLst>
            </p:cNvPr>
            <p:cNvSpPr/>
            <p:nvPr/>
          </p:nvSpPr>
          <p:spPr>
            <a:xfrm>
              <a:off x="2366088" y="39267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원통 10">
              <a:extLst>
                <a:ext uri="{FF2B5EF4-FFF2-40B4-BE49-F238E27FC236}">
                  <a16:creationId xmlns:a16="http://schemas.microsoft.com/office/drawing/2014/main" id="{01F68E0B-D0D8-40BA-90B6-0B8487745A45}"/>
                </a:ext>
              </a:extLst>
            </p:cNvPr>
            <p:cNvSpPr/>
            <p:nvPr/>
          </p:nvSpPr>
          <p:spPr>
            <a:xfrm>
              <a:off x="1677515" y="389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원통 11">
              <a:extLst>
                <a:ext uri="{FF2B5EF4-FFF2-40B4-BE49-F238E27FC236}">
                  <a16:creationId xmlns:a16="http://schemas.microsoft.com/office/drawing/2014/main" id="{FF312C89-ABA7-404D-B593-A4F258AD6116}"/>
                </a:ext>
              </a:extLst>
            </p:cNvPr>
            <p:cNvSpPr/>
            <p:nvPr/>
          </p:nvSpPr>
          <p:spPr>
            <a:xfrm>
              <a:off x="1893539" y="407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원통 12">
              <a:extLst>
                <a:ext uri="{FF2B5EF4-FFF2-40B4-BE49-F238E27FC236}">
                  <a16:creationId xmlns:a16="http://schemas.microsoft.com/office/drawing/2014/main" id="{77A2203E-2201-4FD6-9AB0-4B68D84B913B}"/>
                </a:ext>
              </a:extLst>
            </p:cNvPr>
            <p:cNvSpPr/>
            <p:nvPr/>
          </p:nvSpPr>
          <p:spPr>
            <a:xfrm>
              <a:off x="1309800" y="388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원통 13">
              <a:extLst>
                <a:ext uri="{FF2B5EF4-FFF2-40B4-BE49-F238E27FC236}">
                  <a16:creationId xmlns:a16="http://schemas.microsoft.com/office/drawing/2014/main" id="{DA6FBCDE-D810-4953-9060-0B02F318EBD4}"/>
                </a:ext>
              </a:extLst>
            </p:cNvPr>
            <p:cNvSpPr/>
            <p:nvPr/>
          </p:nvSpPr>
          <p:spPr>
            <a:xfrm>
              <a:off x="1525824" y="406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원통 14">
              <a:extLst>
                <a:ext uri="{FF2B5EF4-FFF2-40B4-BE49-F238E27FC236}">
                  <a16:creationId xmlns:a16="http://schemas.microsoft.com/office/drawing/2014/main" id="{8B935DE7-2335-4882-9696-F768618A0A18}"/>
                </a:ext>
              </a:extLst>
            </p:cNvPr>
            <p:cNvSpPr/>
            <p:nvPr/>
          </p:nvSpPr>
          <p:spPr>
            <a:xfrm>
              <a:off x="837251" y="40398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원통 15">
              <a:extLst>
                <a:ext uri="{FF2B5EF4-FFF2-40B4-BE49-F238E27FC236}">
                  <a16:creationId xmlns:a16="http://schemas.microsoft.com/office/drawing/2014/main" id="{A9ABDA30-4283-4D51-A96F-872F7B19CA90}"/>
                </a:ext>
              </a:extLst>
            </p:cNvPr>
            <p:cNvSpPr/>
            <p:nvPr/>
          </p:nvSpPr>
          <p:spPr>
            <a:xfrm>
              <a:off x="1053275" y="42198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원통 16">
              <a:extLst>
                <a:ext uri="{FF2B5EF4-FFF2-40B4-BE49-F238E27FC236}">
                  <a16:creationId xmlns:a16="http://schemas.microsoft.com/office/drawing/2014/main" id="{71E30E56-A475-4361-9EEB-1986CA41CE0F}"/>
                </a:ext>
              </a:extLst>
            </p:cNvPr>
            <p:cNvSpPr/>
            <p:nvPr/>
          </p:nvSpPr>
          <p:spPr>
            <a:xfrm>
              <a:off x="1696176" y="398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원통 17">
              <a:extLst>
                <a:ext uri="{FF2B5EF4-FFF2-40B4-BE49-F238E27FC236}">
                  <a16:creationId xmlns:a16="http://schemas.microsoft.com/office/drawing/2014/main" id="{3D326D9A-5075-4936-ACDD-4B4D914C87D4}"/>
                </a:ext>
              </a:extLst>
            </p:cNvPr>
            <p:cNvSpPr/>
            <p:nvPr/>
          </p:nvSpPr>
          <p:spPr>
            <a:xfrm>
              <a:off x="1912200" y="416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원통 18">
              <a:extLst>
                <a:ext uri="{FF2B5EF4-FFF2-40B4-BE49-F238E27FC236}">
                  <a16:creationId xmlns:a16="http://schemas.microsoft.com/office/drawing/2014/main" id="{74E422F3-ECD3-490B-83BA-452469162A14}"/>
                </a:ext>
              </a:extLst>
            </p:cNvPr>
            <p:cNvSpPr/>
            <p:nvPr/>
          </p:nvSpPr>
          <p:spPr>
            <a:xfrm>
              <a:off x="1223627" y="41415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원통 19">
              <a:extLst>
                <a:ext uri="{FF2B5EF4-FFF2-40B4-BE49-F238E27FC236}">
                  <a16:creationId xmlns:a16="http://schemas.microsoft.com/office/drawing/2014/main" id="{561B5982-449B-48BD-A68F-5A91561CC46A}"/>
                </a:ext>
              </a:extLst>
            </p:cNvPr>
            <p:cNvSpPr/>
            <p:nvPr/>
          </p:nvSpPr>
          <p:spPr>
            <a:xfrm>
              <a:off x="1439651" y="43215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원통 20">
              <a:extLst>
                <a:ext uri="{FF2B5EF4-FFF2-40B4-BE49-F238E27FC236}">
                  <a16:creationId xmlns:a16="http://schemas.microsoft.com/office/drawing/2014/main" id="{4E13D49A-1F79-4FAF-8C8D-A4CB0074BB17}"/>
                </a:ext>
              </a:extLst>
            </p:cNvPr>
            <p:cNvSpPr/>
            <p:nvPr/>
          </p:nvSpPr>
          <p:spPr>
            <a:xfrm>
              <a:off x="2384040" y="37350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원통 21">
              <a:extLst>
                <a:ext uri="{FF2B5EF4-FFF2-40B4-BE49-F238E27FC236}">
                  <a16:creationId xmlns:a16="http://schemas.microsoft.com/office/drawing/2014/main" id="{A023F439-DC10-4C23-BD7A-33882BD5F97E}"/>
                </a:ext>
              </a:extLst>
            </p:cNvPr>
            <p:cNvSpPr/>
            <p:nvPr/>
          </p:nvSpPr>
          <p:spPr>
            <a:xfrm>
              <a:off x="2600064" y="39150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원통 22">
              <a:extLst>
                <a:ext uri="{FF2B5EF4-FFF2-40B4-BE49-F238E27FC236}">
                  <a16:creationId xmlns:a16="http://schemas.microsoft.com/office/drawing/2014/main" id="{53EF1AEC-6E28-4B08-A3EB-1A8F2730CF95}"/>
                </a:ext>
              </a:extLst>
            </p:cNvPr>
            <p:cNvSpPr/>
            <p:nvPr/>
          </p:nvSpPr>
          <p:spPr>
            <a:xfrm>
              <a:off x="1911491" y="388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원통 23">
              <a:extLst>
                <a:ext uri="{FF2B5EF4-FFF2-40B4-BE49-F238E27FC236}">
                  <a16:creationId xmlns:a16="http://schemas.microsoft.com/office/drawing/2014/main" id="{9E612C91-EFA1-471E-87B9-D155C95DDF8D}"/>
                </a:ext>
              </a:extLst>
            </p:cNvPr>
            <p:cNvSpPr/>
            <p:nvPr/>
          </p:nvSpPr>
          <p:spPr>
            <a:xfrm>
              <a:off x="2127515" y="406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원통 24">
              <a:extLst>
                <a:ext uri="{FF2B5EF4-FFF2-40B4-BE49-F238E27FC236}">
                  <a16:creationId xmlns:a16="http://schemas.microsoft.com/office/drawing/2014/main" id="{3EB759DF-6815-47E8-B31C-DD41F53AE37A}"/>
                </a:ext>
              </a:extLst>
            </p:cNvPr>
            <p:cNvSpPr/>
            <p:nvPr/>
          </p:nvSpPr>
          <p:spPr>
            <a:xfrm>
              <a:off x="2770416" y="38367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원통 25">
              <a:extLst>
                <a:ext uri="{FF2B5EF4-FFF2-40B4-BE49-F238E27FC236}">
                  <a16:creationId xmlns:a16="http://schemas.microsoft.com/office/drawing/2014/main" id="{903B8B9B-DE23-4287-8771-9F199BE57076}"/>
                </a:ext>
              </a:extLst>
            </p:cNvPr>
            <p:cNvSpPr/>
            <p:nvPr/>
          </p:nvSpPr>
          <p:spPr>
            <a:xfrm>
              <a:off x="2986440" y="40167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원통 26">
              <a:extLst>
                <a:ext uri="{FF2B5EF4-FFF2-40B4-BE49-F238E27FC236}">
                  <a16:creationId xmlns:a16="http://schemas.microsoft.com/office/drawing/2014/main" id="{38DA28BB-58DF-4689-9161-0CCD991CD327}"/>
                </a:ext>
              </a:extLst>
            </p:cNvPr>
            <p:cNvSpPr/>
            <p:nvPr/>
          </p:nvSpPr>
          <p:spPr>
            <a:xfrm>
              <a:off x="2297867" y="398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원통 27">
              <a:extLst>
                <a:ext uri="{FF2B5EF4-FFF2-40B4-BE49-F238E27FC236}">
                  <a16:creationId xmlns:a16="http://schemas.microsoft.com/office/drawing/2014/main" id="{DD0B62B2-5E2F-41BE-A9B3-3F226FB6581D}"/>
                </a:ext>
              </a:extLst>
            </p:cNvPr>
            <p:cNvSpPr/>
            <p:nvPr/>
          </p:nvSpPr>
          <p:spPr>
            <a:xfrm>
              <a:off x="2513891" y="416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원통 28">
              <a:extLst>
                <a:ext uri="{FF2B5EF4-FFF2-40B4-BE49-F238E27FC236}">
                  <a16:creationId xmlns:a16="http://schemas.microsoft.com/office/drawing/2014/main" id="{194C2EAF-4D51-4F57-B72F-4712C370D2D5}"/>
                </a:ext>
              </a:extLst>
            </p:cNvPr>
            <p:cNvSpPr/>
            <p:nvPr/>
          </p:nvSpPr>
          <p:spPr>
            <a:xfrm>
              <a:off x="1930152" y="397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원통 29">
              <a:extLst>
                <a:ext uri="{FF2B5EF4-FFF2-40B4-BE49-F238E27FC236}">
                  <a16:creationId xmlns:a16="http://schemas.microsoft.com/office/drawing/2014/main" id="{5BB54069-4117-4B81-8681-31B39B212715}"/>
                </a:ext>
              </a:extLst>
            </p:cNvPr>
            <p:cNvSpPr/>
            <p:nvPr/>
          </p:nvSpPr>
          <p:spPr>
            <a:xfrm>
              <a:off x="2146176" y="41574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원통 30">
              <a:extLst>
                <a:ext uri="{FF2B5EF4-FFF2-40B4-BE49-F238E27FC236}">
                  <a16:creationId xmlns:a16="http://schemas.microsoft.com/office/drawing/2014/main" id="{2D9D602B-A284-4706-8D0E-BBE58E7621A3}"/>
                </a:ext>
              </a:extLst>
            </p:cNvPr>
            <p:cNvSpPr/>
            <p:nvPr/>
          </p:nvSpPr>
          <p:spPr>
            <a:xfrm>
              <a:off x="1457603" y="41298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원통 31">
              <a:extLst>
                <a:ext uri="{FF2B5EF4-FFF2-40B4-BE49-F238E27FC236}">
                  <a16:creationId xmlns:a16="http://schemas.microsoft.com/office/drawing/2014/main" id="{704A703B-AC5A-493C-8929-067E45F820D7}"/>
                </a:ext>
              </a:extLst>
            </p:cNvPr>
            <p:cNvSpPr/>
            <p:nvPr/>
          </p:nvSpPr>
          <p:spPr>
            <a:xfrm>
              <a:off x="1673627" y="4309824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원통 32">
              <a:extLst>
                <a:ext uri="{FF2B5EF4-FFF2-40B4-BE49-F238E27FC236}">
                  <a16:creationId xmlns:a16="http://schemas.microsoft.com/office/drawing/2014/main" id="{5F81B676-1E3F-435C-9D5D-8DD50DBCE764}"/>
                </a:ext>
              </a:extLst>
            </p:cNvPr>
            <p:cNvSpPr/>
            <p:nvPr/>
          </p:nvSpPr>
          <p:spPr>
            <a:xfrm>
              <a:off x="2316528" y="407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원통 33">
              <a:extLst>
                <a:ext uri="{FF2B5EF4-FFF2-40B4-BE49-F238E27FC236}">
                  <a16:creationId xmlns:a16="http://schemas.microsoft.com/office/drawing/2014/main" id="{DD2BAA70-9752-473E-BB3C-2D8C848B9564}"/>
                </a:ext>
              </a:extLst>
            </p:cNvPr>
            <p:cNvSpPr/>
            <p:nvPr/>
          </p:nvSpPr>
          <p:spPr>
            <a:xfrm>
              <a:off x="2532552" y="42591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원통 34">
              <a:extLst>
                <a:ext uri="{FF2B5EF4-FFF2-40B4-BE49-F238E27FC236}">
                  <a16:creationId xmlns:a16="http://schemas.microsoft.com/office/drawing/2014/main" id="{4FDE91F3-9E5A-4F38-B676-4D1E8CAF7CC7}"/>
                </a:ext>
              </a:extLst>
            </p:cNvPr>
            <p:cNvSpPr/>
            <p:nvPr/>
          </p:nvSpPr>
          <p:spPr>
            <a:xfrm>
              <a:off x="1843979" y="42315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원통 35">
              <a:extLst>
                <a:ext uri="{FF2B5EF4-FFF2-40B4-BE49-F238E27FC236}">
                  <a16:creationId xmlns:a16="http://schemas.microsoft.com/office/drawing/2014/main" id="{5D54C5A2-219C-4BE0-A893-098A4ED2BD3B}"/>
                </a:ext>
              </a:extLst>
            </p:cNvPr>
            <p:cNvSpPr/>
            <p:nvPr/>
          </p:nvSpPr>
          <p:spPr>
            <a:xfrm>
              <a:off x="2060003" y="4411542"/>
              <a:ext cx="900000" cy="180000"/>
            </a:xfrm>
            <a:prstGeom prst="can">
              <a:avLst>
                <a:gd name="adj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7654" name="그룹 37">
            <a:extLst>
              <a:ext uri="{FF2B5EF4-FFF2-40B4-BE49-F238E27FC236}">
                <a16:creationId xmlns:a16="http://schemas.microsoft.com/office/drawing/2014/main" id="{4C5CC19A-A486-4EB1-B3BE-92B3A66357D7}"/>
              </a:ext>
            </a:extLst>
          </p:cNvPr>
          <p:cNvGrpSpPr>
            <a:grpSpLocks/>
          </p:cNvGrpSpPr>
          <p:nvPr/>
        </p:nvGrpSpPr>
        <p:grpSpPr bwMode="auto">
          <a:xfrm>
            <a:off x="3621002" y="2396154"/>
            <a:ext cx="2017985" cy="546423"/>
            <a:chOff x="640386" y="3212976"/>
            <a:chExt cx="3895292" cy="1341093"/>
          </a:xfrm>
        </p:grpSpPr>
        <p:pic>
          <p:nvPicPr>
            <p:cNvPr id="27655" name="Picture 11">
              <a:extLst>
                <a:ext uri="{FF2B5EF4-FFF2-40B4-BE49-F238E27FC236}">
                  <a16:creationId xmlns:a16="http://schemas.microsoft.com/office/drawing/2014/main" id="{E606DBC9-945F-41F7-869D-64FE996AB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0386" y="3212976"/>
              <a:ext cx="3895292" cy="1341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원통 37">
              <a:extLst>
                <a:ext uri="{FF2B5EF4-FFF2-40B4-BE49-F238E27FC236}">
                  <a16:creationId xmlns:a16="http://schemas.microsoft.com/office/drawing/2014/main" id="{CEB24E06-E6B8-4D38-B633-4C62470E8C88}"/>
                </a:ext>
              </a:extLst>
            </p:cNvPr>
            <p:cNvSpPr/>
            <p:nvPr/>
          </p:nvSpPr>
          <p:spPr>
            <a:xfrm>
              <a:off x="3276675" y="3359912"/>
              <a:ext cx="900148" cy="179591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원통 38">
              <a:extLst>
                <a:ext uri="{FF2B5EF4-FFF2-40B4-BE49-F238E27FC236}">
                  <a16:creationId xmlns:a16="http://schemas.microsoft.com/office/drawing/2014/main" id="{CB2D7CC2-A17E-4950-9AE2-805D131A9C95}"/>
                </a:ext>
              </a:extLst>
            </p:cNvPr>
            <p:cNvSpPr/>
            <p:nvPr/>
          </p:nvSpPr>
          <p:spPr>
            <a:xfrm>
              <a:off x="971175" y="3359912"/>
              <a:ext cx="900148" cy="179591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B966F6D4-028C-4D8D-A221-1C4348690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3" y="1125540"/>
            <a:ext cx="501855" cy="77070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24A4C9F7-E0C2-4AB2-9925-1AE43D9DB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영희 아이디어</a:t>
            </a:r>
          </a:p>
        </p:txBody>
      </p:sp>
      <p:sp>
        <p:nvSpPr>
          <p:cNvPr id="28675" name="내용 개체 틀 2">
            <a:extLst>
              <a:ext uri="{FF2B5EF4-FFF2-40B4-BE49-F238E27FC236}">
                <a16:creationId xmlns:a16="http://schemas.microsoft.com/office/drawing/2014/main" id="{70218D01-A46E-407E-8983-3B9820533A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30000"/>
              </a:lnSpc>
              <a:spcAft>
                <a:spcPts val="600"/>
              </a:spcAft>
            </a:pPr>
            <a:r>
              <a:rPr lang="ko-KR" altLang="en-US" sz="2400" dirty="0"/>
              <a:t>동전을 </a:t>
            </a:r>
            <a:r>
              <a:rPr lang="en-US" altLang="ko-KR" sz="2400" dirty="0">
                <a:solidFill>
                  <a:srgbClr val="00B0F0"/>
                </a:solidFill>
              </a:rPr>
              <a:t>2</a:t>
            </a:r>
            <a:r>
              <a:rPr lang="ko-KR" altLang="en-US" sz="2400" dirty="0">
                <a:solidFill>
                  <a:srgbClr val="00B0F0"/>
                </a:solidFill>
              </a:rPr>
              <a:t>개씩 짝을 지어</a:t>
            </a:r>
            <a:r>
              <a:rPr lang="en-US" altLang="ko-KR" sz="2400" dirty="0"/>
              <a:t>, n/2 </a:t>
            </a:r>
            <a:r>
              <a:rPr lang="ko-KR" altLang="en-US" sz="2400" dirty="0"/>
              <a:t>짝을 각각 저울에 달아서 가짜 동전을 찾아보자</a:t>
            </a:r>
            <a:r>
              <a:rPr lang="en-US" altLang="ko-KR" sz="2400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1 ~ n/2</a:t>
            </a:r>
            <a:r>
              <a:rPr lang="ko-KR" altLang="en-US" dirty="0"/>
              <a:t>회</a:t>
            </a:r>
            <a:endParaRPr lang="en-US" altLang="ko-KR" dirty="0"/>
          </a:p>
          <a:p>
            <a:pPr lvl="1"/>
            <a:r>
              <a:rPr lang="ko-KR" altLang="en-US" dirty="0"/>
              <a:t>최악의 경우 저울 사용 횟수가 거의 </a:t>
            </a:r>
            <a:r>
              <a:rPr lang="en-US" altLang="ko-KR" dirty="0"/>
              <a:t>1/2</a:t>
            </a:r>
            <a:r>
              <a:rPr lang="ko-KR" altLang="en-US" dirty="0"/>
              <a:t>로 감소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A4B9F7-C7E9-42A9-A849-1482D00974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FCECAC6-B7DC-4D36-B0BA-D59250CC8426}" type="slidenum">
              <a:rPr lang="en-US" altLang="ko-KR" sz="1200">
                <a:latin typeface="Tahoma" panose="020B0604030504040204" pitchFamily="34" charset="0"/>
              </a:rPr>
              <a:pPr/>
              <a:t>29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28677" name="그룹 4">
            <a:extLst>
              <a:ext uri="{FF2B5EF4-FFF2-40B4-BE49-F238E27FC236}">
                <a16:creationId xmlns:a16="http://schemas.microsoft.com/office/drawing/2014/main" id="{DFC108CE-4815-4522-BC7C-31E8A0395819}"/>
              </a:ext>
            </a:extLst>
          </p:cNvPr>
          <p:cNvGrpSpPr>
            <a:grpSpLocks/>
          </p:cNvGrpSpPr>
          <p:nvPr/>
        </p:nvGrpSpPr>
        <p:grpSpPr bwMode="auto">
          <a:xfrm>
            <a:off x="2910885" y="2799970"/>
            <a:ext cx="1970197" cy="825630"/>
            <a:chOff x="115803" y="3154517"/>
            <a:chExt cx="3895292" cy="1341093"/>
          </a:xfrm>
        </p:grpSpPr>
        <p:pic>
          <p:nvPicPr>
            <p:cNvPr id="28701" name="Picture 11">
              <a:extLst>
                <a:ext uri="{FF2B5EF4-FFF2-40B4-BE49-F238E27FC236}">
                  <a16:creationId xmlns:a16="http://schemas.microsoft.com/office/drawing/2014/main" id="{BB7F6900-037F-4EDF-9E74-E872EB8F31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03" y="3154517"/>
              <a:ext cx="3895292" cy="1341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원통 5">
              <a:extLst>
                <a:ext uri="{FF2B5EF4-FFF2-40B4-BE49-F238E27FC236}">
                  <a16:creationId xmlns:a16="http://schemas.microsoft.com/office/drawing/2014/main" id="{52D7835A-CEC0-4A95-9D9B-E6E77F62EC6D}"/>
                </a:ext>
              </a:extLst>
            </p:cNvPr>
            <p:cNvSpPr/>
            <p:nvPr/>
          </p:nvSpPr>
          <p:spPr>
            <a:xfrm>
              <a:off x="2738586" y="3298823"/>
              <a:ext cx="900183" cy="178941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원통 6">
              <a:extLst>
                <a:ext uri="{FF2B5EF4-FFF2-40B4-BE49-F238E27FC236}">
                  <a16:creationId xmlns:a16="http://schemas.microsoft.com/office/drawing/2014/main" id="{0B6A9030-AE4C-40FD-AA44-8F8959F062BC}"/>
                </a:ext>
              </a:extLst>
            </p:cNvPr>
            <p:cNvSpPr/>
            <p:nvPr/>
          </p:nvSpPr>
          <p:spPr>
            <a:xfrm>
              <a:off x="580033" y="3298823"/>
              <a:ext cx="900183" cy="178941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8678" name="그룹 8">
            <a:extLst>
              <a:ext uri="{FF2B5EF4-FFF2-40B4-BE49-F238E27FC236}">
                <a16:creationId xmlns:a16="http://schemas.microsoft.com/office/drawing/2014/main" id="{6B5480AE-8C9B-4286-8BEE-FACC0BFBAD89}"/>
              </a:ext>
            </a:extLst>
          </p:cNvPr>
          <p:cNvGrpSpPr>
            <a:grpSpLocks/>
          </p:cNvGrpSpPr>
          <p:nvPr/>
        </p:nvGrpSpPr>
        <p:grpSpPr bwMode="auto">
          <a:xfrm>
            <a:off x="5336454" y="2799970"/>
            <a:ext cx="4222402" cy="786308"/>
            <a:chOff x="533163" y="4738403"/>
            <a:chExt cx="9285807" cy="1146797"/>
          </a:xfrm>
        </p:grpSpPr>
        <p:sp>
          <p:nvSpPr>
            <p:cNvPr id="10" name="원통 8">
              <a:extLst>
                <a:ext uri="{FF2B5EF4-FFF2-40B4-BE49-F238E27FC236}">
                  <a16:creationId xmlns:a16="http://schemas.microsoft.com/office/drawing/2014/main" id="{A36BA990-590E-415A-B7B0-BD75AFA1D792}"/>
                </a:ext>
              </a:extLst>
            </p:cNvPr>
            <p:cNvSpPr/>
            <p:nvPr/>
          </p:nvSpPr>
          <p:spPr>
            <a:xfrm>
              <a:off x="533163" y="5661241"/>
              <a:ext cx="900553" cy="179485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원통 9">
              <a:extLst>
                <a:ext uri="{FF2B5EF4-FFF2-40B4-BE49-F238E27FC236}">
                  <a16:creationId xmlns:a16="http://schemas.microsoft.com/office/drawing/2014/main" id="{4B37BEAD-AC34-478C-B5AD-5C6F76EA94B2}"/>
                </a:ext>
              </a:extLst>
            </p:cNvPr>
            <p:cNvSpPr/>
            <p:nvPr/>
          </p:nvSpPr>
          <p:spPr>
            <a:xfrm>
              <a:off x="1511825" y="5624709"/>
              <a:ext cx="900553" cy="181073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원통 10">
              <a:extLst>
                <a:ext uri="{FF2B5EF4-FFF2-40B4-BE49-F238E27FC236}">
                  <a16:creationId xmlns:a16="http://schemas.microsoft.com/office/drawing/2014/main" id="{1B23D1CA-D4E1-46E6-976F-EB557CC48B5B}"/>
                </a:ext>
              </a:extLst>
            </p:cNvPr>
            <p:cNvSpPr/>
            <p:nvPr/>
          </p:nvSpPr>
          <p:spPr>
            <a:xfrm>
              <a:off x="1040872" y="5265739"/>
              <a:ext cx="898257" cy="179484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원통 11">
              <a:extLst>
                <a:ext uri="{FF2B5EF4-FFF2-40B4-BE49-F238E27FC236}">
                  <a16:creationId xmlns:a16="http://schemas.microsoft.com/office/drawing/2014/main" id="{527E758D-8E41-44E2-B3DF-8638404136E3}"/>
                </a:ext>
              </a:extLst>
            </p:cNvPr>
            <p:cNvSpPr/>
            <p:nvPr/>
          </p:nvSpPr>
          <p:spPr>
            <a:xfrm>
              <a:off x="2014940" y="5229206"/>
              <a:ext cx="900553" cy="179485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원통 12">
              <a:extLst>
                <a:ext uri="{FF2B5EF4-FFF2-40B4-BE49-F238E27FC236}">
                  <a16:creationId xmlns:a16="http://schemas.microsoft.com/office/drawing/2014/main" id="{948DF051-4737-47EA-A93E-05BE9EE67948}"/>
                </a:ext>
              </a:extLst>
            </p:cNvPr>
            <p:cNvSpPr/>
            <p:nvPr/>
          </p:nvSpPr>
          <p:spPr>
            <a:xfrm>
              <a:off x="2290620" y="4809879"/>
              <a:ext cx="900553" cy="179485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원통 13">
              <a:extLst>
                <a:ext uri="{FF2B5EF4-FFF2-40B4-BE49-F238E27FC236}">
                  <a16:creationId xmlns:a16="http://schemas.microsoft.com/office/drawing/2014/main" id="{B97242D0-441B-458B-A50D-D2157E925CD0}"/>
                </a:ext>
              </a:extLst>
            </p:cNvPr>
            <p:cNvSpPr/>
            <p:nvPr/>
          </p:nvSpPr>
          <p:spPr>
            <a:xfrm>
              <a:off x="3239417" y="4773347"/>
              <a:ext cx="900553" cy="179484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원통 14">
              <a:extLst>
                <a:ext uri="{FF2B5EF4-FFF2-40B4-BE49-F238E27FC236}">
                  <a16:creationId xmlns:a16="http://schemas.microsoft.com/office/drawing/2014/main" id="{797B03B6-510B-4AAD-B40D-34926DBA6CCC}"/>
                </a:ext>
              </a:extLst>
            </p:cNvPr>
            <p:cNvSpPr/>
            <p:nvPr/>
          </p:nvSpPr>
          <p:spPr>
            <a:xfrm>
              <a:off x="3345095" y="5265739"/>
              <a:ext cx="898255" cy="179484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원통 15">
              <a:extLst>
                <a:ext uri="{FF2B5EF4-FFF2-40B4-BE49-F238E27FC236}">
                  <a16:creationId xmlns:a16="http://schemas.microsoft.com/office/drawing/2014/main" id="{4E54E7F6-656E-4D0F-9941-5E1CAA1F5C3D}"/>
                </a:ext>
              </a:extLst>
            </p:cNvPr>
            <p:cNvSpPr/>
            <p:nvPr/>
          </p:nvSpPr>
          <p:spPr>
            <a:xfrm>
              <a:off x="4319162" y="5229206"/>
              <a:ext cx="900553" cy="179485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원통 16">
              <a:extLst>
                <a:ext uri="{FF2B5EF4-FFF2-40B4-BE49-F238E27FC236}">
                  <a16:creationId xmlns:a16="http://schemas.microsoft.com/office/drawing/2014/main" id="{0944BF78-7EAA-4B8A-A25A-DA39E8E90FAF}"/>
                </a:ext>
              </a:extLst>
            </p:cNvPr>
            <p:cNvSpPr/>
            <p:nvPr/>
          </p:nvSpPr>
          <p:spPr>
            <a:xfrm>
              <a:off x="2952251" y="5697773"/>
              <a:ext cx="900553" cy="179484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원통 17">
              <a:extLst>
                <a:ext uri="{FF2B5EF4-FFF2-40B4-BE49-F238E27FC236}">
                  <a16:creationId xmlns:a16="http://schemas.microsoft.com/office/drawing/2014/main" id="{7A06F387-671B-4FB2-883F-FF90B53F52C8}"/>
                </a:ext>
              </a:extLst>
            </p:cNvPr>
            <p:cNvSpPr/>
            <p:nvPr/>
          </p:nvSpPr>
          <p:spPr>
            <a:xfrm>
              <a:off x="3887264" y="5661241"/>
              <a:ext cx="900553" cy="179485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원통 18">
              <a:extLst>
                <a:ext uri="{FF2B5EF4-FFF2-40B4-BE49-F238E27FC236}">
                  <a16:creationId xmlns:a16="http://schemas.microsoft.com/office/drawing/2014/main" id="{0D85A2CF-3065-4899-8719-2D2DF9389E65}"/>
                </a:ext>
              </a:extLst>
            </p:cNvPr>
            <p:cNvSpPr/>
            <p:nvPr/>
          </p:nvSpPr>
          <p:spPr>
            <a:xfrm>
              <a:off x="5132417" y="5669183"/>
              <a:ext cx="900553" cy="179484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원통 19">
              <a:extLst>
                <a:ext uri="{FF2B5EF4-FFF2-40B4-BE49-F238E27FC236}">
                  <a16:creationId xmlns:a16="http://schemas.microsoft.com/office/drawing/2014/main" id="{0A76D5A1-98BB-42C0-8584-B3C94A0AD153}"/>
                </a:ext>
              </a:extLst>
            </p:cNvPr>
            <p:cNvSpPr/>
            <p:nvPr/>
          </p:nvSpPr>
          <p:spPr>
            <a:xfrm>
              <a:off x="6111080" y="5632650"/>
              <a:ext cx="900553" cy="181073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원통 20">
              <a:extLst>
                <a:ext uri="{FF2B5EF4-FFF2-40B4-BE49-F238E27FC236}">
                  <a16:creationId xmlns:a16="http://schemas.microsoft.com/office/drawing/2014/main" id="{91D3A252-4891-49F5-9D02-0B2E1F925245}"/>
                </a:ext>
              </a:extLst>
            </p:cNvPr>
            <p:cNvSpPr/>
            <p:nvPr/>
          </p:nvSpPr>
          <p:spPr>
            <a:xfrm>
              <a:off x="5640126" y="5273680"/>
              <a:ext cx="898257" cy="179485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원통 21">
              <a:extLst>
                <a:ext uri="{FF2B5EF4-FFF2-40B4-BE49-F238E27FC236}">
                  <a16:creationId xmlns:a16="http://schemas.microsoft.com/office/drawing/2014/main" id="{C86502A5-DC23-4681-B858-37C9FB6343BD}"/>
                </a:ext>
              </a:extLst>
            </p:cNvPr>
            <p:cNvSpPr/>
            <p:nvPr/>
          </p:nvSpPr>
          <p:spPr>
            <a:xfrm>
              <a:off x="6614194" y="5237149"/>
              <a:ext cx="900553" cy="179484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원통 22">
              <a:extLst>
                <a:ext uri="{FF2B5EF4-FFF2-40B4-BE49-F238E27FC236}">
                  <a16:creationId xmlns:a16="http://schemas.microsoft.com/office/drawing/2014/main" id="{336C9787-BDD4-4DCA-A259-7F690D1CAA21}"/>
                </a:ext>
              </a:extLst>
            </p:cNvPr>
            <p:cNvSpPr/>
            <p:nvPr/>
          </p:nvSpPr>
          <p:spPr>
            <a:xfrm>
              <a:off x="6889874" y="4817821"/>
              <a:ext cx="900553" cy="179484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원통 23">
              <a:extLst>
                <a:ext uri="{FF2B5EF4-FFF2-40B4-BE49-F238E27FC236}">
                  <a16:creationId xmlns:a16="http://schemas.microsoft.com/office/drawing/2014/main" id="{203ACAA1-AE3F-4198-A742-EE59234016F1}"/>
                </a:ext>
              </a:extLst>
            </p:cNvPr>
            <p:cNvSpPr/>
            <p:nvPr/>
          </p:nvSpPr>
          <p:spPr>
            <a:xfrm>
              <a:off x="7838672" y="4781288"/>
              <a:ext cx="900553" cy="179485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원통 24">
              <a:extLst>
                <a:ext uri="{FF2B5EF4-FFF2-40B4-BE49-F238E27FC236}">
                  <a16:creationId xmlns:a16="http://schemas.microsoft.com/office/drawing/2014/main" id="{7BE0565C-A5CB-4BBD-A2C9-C20BB8AB16B3}"/>
                </a:ext>
              </a:extLst>
            </p:cNvPr>
            <p:cNvSpPr/>
            <p:nvPr/>
          </p:nvSpPr>
          <p:spPr>
            <a:xfrm>
              <a:off x="7944349" y="5273680"/>
              <a:ext cx="898255" cy="179485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원통 25">
              <a:extLst>
                <a:ext uri="{FF2B5EF4-FFF2-40B4-BE49-F238E27FC236}">
                  <a16:creationId xmlns:a16="http://schemas.microsoft.com/office/drawing/2014/main" id="{9E570C74-6C60-4232-AF01-ED6D22306686}"/>
                </a:ext>
              </a:extLst>
            </p:cNvPr>
            <p:cNvSpPr/>
            <p:nvPr/>
          </p:nvSpPr>
          <p:spPr>
            <a:xfrm>
              <a:off x="8918417" y="5237149"/>
              <a:ext cx="900553" cy="179484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원통 26">
              <a:extLst>
                <a:ext uri="{FF2B5EF4-FFF2-40B4-BE49-F238E27FC236}">
                  <a16:creationId xmlns:a16="http://schemas.microsoft.com/office/drawing/2014/main" id="{CDCE420B-A495-412E-BAC9-D49C72840A82}"/>
                </a:ext>
              </a:extLst>
            </p:cNvPr>
            <p:cNvSpPr/>
            <p:nvPr/>
          </p:nvSpPr>
          <p:spPr>
            <a:xfrm>
              <a:off x="7551505" y="5705715"/>
              <a:ext cx="898257" cy="179485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원통 27">
              <a:extLst>
                <a:ext uri="{FF2B5EF4-FFF2-40B4-BE49-F238E27FC236}">
                  <a16:creationId xmlns:a16="http://schemas.microsoft.com/office/drawing/2014/main" id="{73436159-DBC2-44A1-B410-56B5D621F66D}"/>
                </a:ext>
              </a:extLst>
            </p:cNvPr>
            <p:cNvSpPr/>
            <p:nvPr/>
          </p:nvSpPr>
          <p:spPr>
            <a:xfrm>
              <a:off x="8486519" y="5669183"/>
              <a:ext cx="900553" cy="179484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원통 28">
              <a:extLst>
                <a:ext uri="{FF2B5EF4-FFF2-40B4-BE49-F238E27FC236}">
                  <a16:creationId xmlns:a16="http://schemas.microsoft.com/office/drawing/2014/main" id="{0A0BE789-6942-4B86-BF79-F0D90AB415D1}"/>
                </a:ext>
              </a:extLst>
            </p:cNvPr>
            <p:cNvSpPr/>
            <p:nvPr/>
          </p:nvSpPr>
          <p:spPr>
            <a:xfrm>
              <a:off x="4691330" y="4774935"/>
              <a:ext cx="898255" cy="179485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1" name="원통 29">
              <a:extLst>
                <a:ext uri="{FF2B5EF4-FFF2-40B4-BE49-F238E27FC236}">
                  <a16:creationId xmlns:a16="http://schemas.microsoft.com/office/drawing/2014/main" id="{CAEB870A-1367-455F-9D6C-DAC26B01BD9C}"/>
                </a:ext>
              </a:extLst>
            </p:cNvPr>
            <p:cNvSpPr/>
            <p:nvPr/>
          </p:nvSpPr>
          <p:spPr>
            <a:xfrm>
              <a:off x="5640126" y="4738403"/>
              <a:ext cx="898257" cy="179484"/>
            </a:xfrm>
            <a:prstGeom prst="can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id="{B862F6DE-A952-47C9-B514-5F2877029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3" y="1007053"/>
            <a:ext cx="501855" cy="7707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5A1D111B-9B52-4671-8250-2287D451F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알고리즘의 유래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60C4A586-100A-4F8C-87D1-92BA50522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en-US" altLang="ko-KR" sz="2400" dirty="0"/>
              <a:t>9</a:t>
            </a:r>
            <a:r>
              <a:rPr lang="ko-KR" altLang="en-US" sz="2400" dirty="0"/>
              <a:t>세기경 페르시아 수학자인 </a:t>
            </a:r>
            <a:r>
              <a:rPr lang="ko-KR" altLang="en-US" sz="2400" dirty="0" err="1"/>
              <a:t>알콰리즈미</a:t>
            </a:r>
            <a:r>
              <a:rPr lang="en-US" altLang="ko-KR" sz="2400" dirty="0"/>
              <a:t>(al-Khwarizmi)</a:t>
            </a:r>
            <a:r>
              <a:rPr lang="ko-KR" altLang="en-US" sz="2400" dirty="0"/>
              <a:t>의 이름으로부터 유래</a:t>
            </a:r>
            <a:endParaRPr lang="en-US" altLang="ko-KR" sz="2400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최초의 알고리즘</a:t>
            </a:r>
            <a:endParaRPr lang="en-US" altLang="ko-KR" dirty="0"/>
          </a:p>
          <a:p>
            <a:pPr lvl="1"/>
            <a:r>
              <a:rPr lang="en-US" altLang="ko-KR" dirty="0"/>
              <a:t>BC 300</a:t>
            </a:r>
            <a:r>
              <a:rPr lang="ko-KR" altLang="en-US" dirty="0"/>
              <a:t>년 경 유클리드의 최대공약수</a:t>
            </a:r>
            <a:r>
              <a:rPr lang="en-US" altLang="ko-KR" dirty="0"/>
              <a:t>(GCD)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358CA8-2B46-4553-AC2B-246E6141D4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4B6501C-D3E7-4DA3-B0E8-EA51A3C92E04}" type="slidenum">
              <a:rPr lang="en-US" altLang="ko-KR" sz="1200">
                <a:latin typeface="Tahoma" panose="020B0604030504040204" pitchFamily="34" charset="0"/>
              </a:rPr>
              <a:pPr/>
              <a:t>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125" name="Picture 8">
            <a:extLst>
              <a:ext uri="{FF2B5EF4-FFF2-40B4-BE49-F238E27FC236}">
                <a16:creationId xmlns:a16="http://schemas.microsoft.com/office/drawing/2014/main" id="{599A6B29-FAE0-4C04-9C15-AC4D647EC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618" y="2564904"/>
            <a:ext cx="16954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79CD2E-EA6F-4944-BC67-C35C30048FBC}"/>
              </a:ext>
            </a:extLst>
          </p:cNvPr>
          <p:cNvSpPr txBox="1"/>
          <p:nvPr/>
        </p:nvSpPr>
        <p:spPr>
          <a:xfrm>
            <a:off x="4115272" y="5934992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그림 출처</a:t>
            </a:r>
            <a:r>
              <a:rPr lang="en-US" altLang="ko-KR" sz="1200" dirty="0"/>
              <a:t>: </a:t>
            </a:r>
            <a:r>
              <a:rPr lang="en-US" sz="1200" dirty="0"/>
              <a:t>http://en.wikipedia.org/wiki/Mu%E1%B8%A5ammad_ibn_M%C5%ABs%C4%81_al-Khw%C4%81rizm%C4%AB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AD5CA641-7AEC-47FA-9D40-8A9BBCE51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광수 아이디어</a:t>
            </a:r>
          </a:p>
        </p:txBody>
      </p:sp>
      <p:sp>
        <p:nvSpPr>
          <p:cNvPr id="29699" name="내용 개체 틀 2">
            <a:extLst>
              <a:ext uri="{FF2B5EF4-FFF2-40B4-BE49-F238E27FC236}">
                <a16:creationId xmlns:a16="http://schemas.microsoft.com/office/drawing/2014/main" id="{AA8AB8EE-354D-465F-8F04-3C906F4AF2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ko-KR" altLang="en-US" sz="2400" dirty="0"/>
              <a:t>동전 더미를 반으로 나누어 저울 양편에 놓아보자</a:t>
            </a:r>
            <a:r>
              <a:rPr lang="en-US" altLang="ko-KR" sz="2400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lvl="2"/>
            <a:endParaRPr lang="en-US" altLang="ko-KR" dirty="0"/>
          </a:p>
          <a:p>
            <a:pPr lvl="4"/>
            <a:endParaRPr lang="en-US" altLang="ko-KR" dirty="0"/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ko-KR" altLang="en-US" dirty="0"/>
              <a:t>남은 동전 수는 계속 </a:t>
            </a:r>
            <a:r>
              <a:rPr lang="en-US" altLang="ko-KR" dirty="0"/>
              <a:t>1/2</a:t>
            </a:r>
            <a:r>
              <a:rPr lang="ko-KR" altLang="en-US" dirty="0"/>
              <a:t>로 줄어들고</a:t>
            </a:r>
            <a:r>
              <a:rPr lang="en-US" altLang="ko-KR" dirty="0"/>
              <a:t>, </a:t>
            </a:r>
            <a:r>
              <a:rPr lang="ko-KR" altLang="en-US" dirty="0"/>
              <a:t>나중에 </a:t>
            </a:r>
            <a:r>
              <a:rPr lang="en-US" altLang="ko-KR" dirty="0"/>
              <a:t>2</a:t>
            </a:r>
            <a:r>
              <a:rPr lang="ko-KR" altLang="en-US" dirty="0"/>
              <a:t>개가 남았을 때 가짜 동전을 가려낸다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DBCA53-1DAB-42D4-9108-52D68B71FB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FF0C30C-2F64-428F-94A0-FD0430246DE3}" type="slidenum">
              <a:rPr lang="en-US" altLang="ko-KR" sz="1200">
                <a:latin typeface="Tahoma" panose="020B0604030504040204" pitchFamily="34" charset="0"/>
              </a:rPr>
              <a:pPr/>
              <a:t>30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29701" name="그룹 4">
            <a:extLst>
              <a:ext uri="{FF2B5EF4-FFF2-40B4-BE49-F238E27FC236}">
                <a16:creationId xmlns:a16="http://schemas.microsoft.com/office/drawing/2014/main" id="{604A8DFB-613E-4F75-88F5-51D4D6545E6F}"/>
              </a:ext>
            </a:extLst>
          </p:cNvPr>
          <p:cNvGrpSpPr>
            <a:grpSpLocks/>
          </p:cNvGrpSpPr>
          <p:nvPr/>
        </p:nvGrpSpPr>
        <p:grpSpPr bwMode="auto">
          <a:xfrm>
            <a:off x="2696504" y="2933701"/>
            <a:ext cx="2591643" cy="861219"/>
            <a:chOff x="2124675" y="3046116"/>
            <a:chExt cx="4257675" cy="1757031"/>
          </a:xfrm>
        </p:grpSpPr>
        <p:pic>
          <p:nvPicPr>
            <p:cNvPr id="29739" name="Picture 2">
              <a:extLst>
                <a:ext uri="{FF2B5EF4-FFF2-40B4-BE49-F238E27FC236}">
                  <a16:creationId xmlns:a16="http://schemas.microsoft.com/office/drawing/2014/main" id="{FE05A2D6-2AC8-4F25-96AE-87A0B9528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675" y="3317247"/>
              <a:ext cx="4257675" cy="148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A9B976-1F2B-44A7-9911-A8AD1CED11BC}"/>
                </a:ext>
              </a:extLst>
            </p:cNvPr>
            <p:cNvSpPr/>
            <p:nvPr/>
          </p:nvSpPr>
          <p:spPr>
            <a:xfrm rot="21480000" flipV="1">
              <a:off x="2985024" y="3938679"/>
              <a:ext cx="2565719" cy="4970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41C0529-8FD2-4E3C-BDB1-AC1D12D9C717}"/>
                </a:ext>
              </a:extLst>
            </p:cNvPr>
            <p:cNvGrpSpPr/>
            <p:nvPr/>
          </p:nvGrpSpPr>
          <p:grpSpPr>
            <a:xfrm>
              <a:off x="2265135" y="3101223"/>
              <a:ext cx="1588573" cy="664800"/>
              <a:chOff x="837251" y="3645024"/>
              <a:chExt cx="3049189" cy="946518"/>
            </a:xfrm>
            <a:solidFill>
              <a:srgbClr val="FFC000"/>
            </a:solidFill>
          </p:grpSpPr>
          <p:sp>
            <p:nvSpPr>
              <p:cNvPr id="42" name="원통 6">
                <a:extLst>
                  <a:ext uri="{FF2B5EF4-FFF2-40B4-BE49-F238E27FC236}">
                    <a16:creationId xmlns:a16="http://schemas.microsoft.com/office/drawing/2014/main" id="{2B174620-4B42-449E-B979-4A9854C3BF47}"/>
                  </a:ext>
                </a:extLst>
              </p:cNvPr>
              <p:cNvSpPr/>
              <p:nvPr/>
            </p:nvSpPr>
            <p:spPr>
              <a:xfrm>
                <a:off x="1763688" y="36450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3" name="원통 7">
                <a:extLst>
                  <a:ext uri="{FF2B5EF4-FFF2-40B4-BE49-F238E27FC236}">
                    <a16:creationId xmlns:a16="http://schemas.microsoft.com/office/drawing/2014/main" id="{38BB473D-66AD-4CC2-A138-394CD6900273}"/>
                  </a:ext>
                </a:extLst>
              </p:cNvPr>
              <p:cNvSpPr/>
              <p:nvPr/>
            </p:nvSpPr>
            <p:spPr>
              <a:xfrm>
                <a:off x="1979712" y="38250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" name="원통 8">
                <a:extLst>
                  <a:ext uri="{FF2B5EF4-FFF2-40B4-BE49-F238E27FC236}">
                    <a16:creationId xmlns:a16="http://schemas.microsoft.com/office/drawing/2014/main" id="{65A5F650-35EC-4CFC-951A-9768A771D473}"/>
                  </a:ext>
                </a:extLst>
              </p:cNvPr>
              <p:cNvSpPr/>
              <p:nvPr/>
            </p:nvSpPr>
            <p:spPr>
              <a:xfrm>
                <a:off x="1291139" y="379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5" name="원통 9">
                <a:extLst>
                  <a:ext uri="{FF2B5EF4-FFF2-40B4-BE49-F238E27FC236}">
                    <a16:creationId xmlns:a16="http://schemas.microsoft.com/office/drawing/2014/main" id="{FC7CDB6E-6038-447A-9C16-FBDB0618742A}"/>
                  </a:ext>
                </a:extLst>
              </p:cNvPr>
              <p:cNvSpPr/>
              <p:nvPr/>
            </p:nvSpPr>
            <p:spPr>
              <a:xfrm>
                <a:off x="1507163" y="397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" name="원통 10">
                <a:extLst>
                  <a:ext uri="{FF2B5EF4-FFF2-40B4-BE49-F238E27FC236}">
                    <a16:creationId xmlns:a16="http://schemas.microsoft.com/office/drawing/2014/main" id="{C5CAF89C-6B5A-416F-8ADB-7190361C9EC8}"/>
                  </a:ext>
                </a:extLst>
              </p:cNvPr>
              <p:cNvSpPr/>
              <p:nvPr/>
            </p:nvSpPr>
            <p:spPr>
              <a:xfrm>
                <a:off x="2150064" y="37467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" name="원통 11">
                <a:extLst>
                  <a:ext uri="{FF2B5EF4-FFF2-40B4-BE49-F238E27FC236}">
                    <a16:creationId xmlns:a16="http://schemas.microsoft.com/office/drawing/2014/main" id="{985B0D0E-9527-4386-B278-12EDDF16BC37}"/>
                  </a:ext>
                </a:extLst>
              </p:cNvPr>
              <p:cNvSpPr/>
              <p:nvPr/>
            </p:nvSpPr>
            <p:spPr>
              <a:xfrm>
                <a:off x="2366088" y="39267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" name="원통 12">
                <a:extLst>
                  <a:ext uri="{FF2B5EF4-FFF2-40B4-BE49-F238E27FC236}">
                    <a16:creationId xmlns:a16="http://schemas.microsoft.com/office/drawing/2014/main" id="{0D7FA198-9156-4ECE-BD9B-F2CCE7B4191F}"/>
                  </a:ext>
                </a:extLst>
              </p:cNvPr>
              <p:cNvSpPr/>
              <p:nvPr/>
            </p:nvSpPr>
            <p:spPr>
              <a:xfrm>
                <a:off x="1677515" y="389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9" name="원통 13">
                <a:extLst>
                  <a:ext uri="{FF2B5EF4-FFF2-40B4-BE49-F238E27FC236}">
                    <a16:creationId xmlns:a16="http://schemas.microsoft.com/office/drawing/2014/main" id="{07864451-3972-41C5-86E5-B9A7390106CD}"/>
                  </a:ext>
                </a:extLst>
              </p:cNvPr>
              <p:cNvSpPr/>
              <p:nvPr/>
            </p:nvSpPr>
            <p:spPr>
              <a:xfrm>
                <a:off x="1893539" y="407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" name="원통 14">
                <a:extLst>
                  <a:ext uri="{FF2B5EF4-FFF2-40B4-BE49-F238E27FC236}">
                    <a16:creationId xmlns:a16="http://schemas.microsoft.com/office/drawing/2014/main" id="{21D5869A-1431-42E6-A4EF-6AB2FB52CAF3}"/>
                  </a:ext>
                </a:extLst>
              </p:cNvPr>
              <p:cNvSpPr/>
              <p:nvPr/>
            </p:nvSpPr>
            <p:spPr>
              <a:xfrm>
                <a:off x="1309800" y="388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" name="원통 15">
                <a:extLst>
                  <a:ext uri="{FF2B5EF4-FFF2-40B4-BE49-F238E27FC236}">
                    <a16:creationId xmlns:a16="http://schemas.microsoft.com/office/drawing/2014/main" id="{96FD554F-2E25-413E-A7D2-EFA06663C412}"/>
                  </a:ext>
                </a:extLst>
              </p:cNvPr>
              <p:cNvSpPr/>
              <p:nvPr/>
            </p:nvSpPr>
            <p:spPr>
              <a:xfrm>
                <a:off x="1525824" y="406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2" name="원통 16">
                <a:extLst>
                  <a:ext uri="{FF2B5EF4-FFF2-40B4-BE49-F238E27FC236}">
                    <a16:creationId xmlns:a16="http://schemas.microsoft.com/office/drawing/2014/main" id="{4F18D8BA-2811-45EE-8059-8B45A87D6EB5}"/>
                  </a:ext>
                </a:extLst>
              </p:cNvPr>
              <p:cNvSpPr/>
              <p:nvPr/>
            </p:nvSpPr>
            <p:spPr>
              <a:xfrm>
                <a:off x="837251" y="40398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3" name="원통 17">
                <a:extLst>
                  <a:ext uri="{FF2B5EF4-FFF2-40B4-BE49-F238E27FC236}">
                    <a16:creationId xmlns:a16="http://schemas.microsoft.com/office/drawing/2014/main" id="{FDE35534-6757-4EBE-BABA-2E6F8EE6CA52}"/>
                  </a:ext>
                </a:extLst>
              </p:cNvPr>
              <p:cNvSpPr/>
              <p:nvPr/>
            </p:nvSpPr>
            <p:spPr>
              <a:xfrm>
                <a:off x="1053275" y="42198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4" name="원통 18">
                <a:extLst>
                  <a:ext uri="{FF2B5EF4-FFF2-40B4-BE49-F238E27FC236}">
                    <a16:creationId xmlns:a16="http://schemas.microsoft.com/office/drawing/2014/main" id="{EB80D31D-5ADF-45CB-9630-D3DC0571F6E6}"/>
                  </a:ext>
                </a:extLst>
              </p:cNvPr>
              <p:cNvSpPr/>
              <p:nvPr/>
            </p:nvSpPr>
            <p:spPr>
              <a:xfrm>
                <a:off x="1696176" y="398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원통 19">
                <a:extLst>
                  <a:ext uri="{FF2B5EF4-FFF2-40B4-BE49-F238E27FC236}">
                    <a16:creationId xmlns:a16="http://schemas.microsoft.com/office/drawing/2014/main" id="{22641CA3-3D83-4F61-A12E-C70B3542A47A}"/>
                  </a:ext>
                </a:extLst>
              </p:cNvPr>
              <p:cNvSpPr/>
              <p:nvPr/>
            </p:nvSpPr>
            <p:spPr>
              <a:xfrm>
                <a:off x="1912200" y="416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" name="원통 20">
                <a:extLst>
                  <a:ext uri="{FF2B5EF4-FFF2-40B4-BE49-F238E27FC236}">
                    <a16:creationId xmlns:a16="http://schemas.microsoft.com/office/drawing/2014/main" id="{1E4BE57B-6B21-48EA-8299-648852CFE980}"/>
                  </a:ext>
                </a:extLst>
              </p:cNvPr>
              <p:cNvSpPr/>
              <p:nvPr/>
            </p:nvSpPr>
            <p:spPr>
              <a:xfrm>
                <a:off x="1223627" y="41415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7" name="원통 21">
                <a:extLst>
                  <a:ext uri="{FF2B5EF4-FFF2-40B4-BE49-F238E27FC236}">
                    <a16:creationId xmlns:a16="http://schemas.microsoft.com/office/drawing/2014/main" id="{54C55055-F3DB-410F-BAC1-8245C7F527F4}"/>
                  </a:ext>
                </a:extLst>
              </p:cNvPr>
              <p:cNvSpPr/>
              <p:nvPr/>
            </p:nvSpPr>
            <p:spPr>
              <a:xfrm>
                <a:off x="1439651" y="43215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8" name="원통 22">
                <a:extLst>
                  <a:ext uri="{FF2B5EF4-FFF2-40B4-BE49-F238E27FC236}">
                    <a16:creationId xmlns:a16="http://schemas.microsoft.com/office/drawing/2014/main" id="{B86A9837-5EC6-4D3F-BBB2-146D918130ED}"/>
                  </a:ext>
                </a:extLst>
              </p:cNvPr>
              <p:cNvSpPr/>
              <p:nvPr/>
            </p:nvSpPr>
            <p:spPr>
              <a:xfrm>
                <a:off x="2384040" y="37350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원통 23">
                <a:extLst>
                  <a:ext uri="{FF2B5EF4-FFF2-40B4-BE49-F238E27FC236}">
                    <a16:creationId xmlns:a16="http://schemas.microsoft.com/office/drawing/2014/main" id="{831CBFEA-B07A-4521-A98F-39FA75158592}"/>
                  </a:ext>
                </a:extLst>
              </p:cNvPr>
              <p:cNvSpPr/>
              <p:nvPr/>
            </p:nvSpPr>
            <p:spPr>
              <a:xfrm>
                <a:off x="2600064" y="39150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원통 24">
                <a:extLst>
                  <a:ext uri="{FF2B5EF4-FFF2-40B4-BE49-F238E27FC236}">
                    <a16:creationId xmlns:a16="http://schemas.microsoft.com/office/drawing/2014/main" id="{B5099658-0C1E-4A55-BF1B-76BEB92FFE3C}"/>
                  </a:ext>
                </a:extLst>
              </p:cNvPr>
              <p:cNvSpPr/>
              <p:nvPr/>
            </p:nvSpPr>
            <p:spPr>
              <a:xfrm>
                <a:off x="1911491" y="388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1" name="원통 25">
                <a:extLst>
                  <a:ext uri="{FF2B5EF4-FFF2-40B4-BE49-F238E27FC236}">
                    <a16:creationId xmlns:a16="http://schemas.microsoft.com/office/drawing/2014/main" id="{8D407BD9-AD4E-4453-A209-16EC1225C383}"/>
                  </a:ext>
                </a:extLst>
              </p:cNvPr>
              <p:cNvSpPr/>
              <p:nvPr/>
            </p:nvSpPr>
            <p:spPr>
              <a:xfrm>
                <a:off x="2127515" y="406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원통 26">
                <a:extLst>
                  <a:ext uri="{FF2B5EF4-FFF2-40B4-BE49-F238E27FC236}">
                    <a16:creationId xmlns:a16="http://schemas.microsoft.com/office/drawing/2014/main" id="{7B718B44-A3C5-4963-A21D-8724CC968802}"/>
                  </a:ext>
                </a:extLst>
              </p:cNvPr>
              <p:cNvSpPr/>
              <p:nvPr/>
            </p:nvSpPr>
            <p:spPr>
              <a:xfrm>
                <a:off x="2770416" y="38367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3" name="원통 27">
                <a:extLst>
                  <a:ext uri="{FF2B5EF4-FFF2-40B4-BE49-F238E27FC236}">
                    <a16:creationId xmlns:a16="http://schemas.microsoft.com/office/drawing/2014/main" id="{3CEB060D-9446-487A-BC1D-BA42D4B221BB}"/>
                  </a:ext>
                </a:extLst>
              </p:cNvPr>
              <p:cNvSpPr/>
              <p:nvPr/>
            </p:nvSpPr>
            <p:spPr>
              <a:xfrm>
                <a:off x="2986440" y="40167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4" name="원통 28">
                <a:extLst>
                  <a:ext uri="{FF2B5EF4-FFF2-40B4-BE49-F238E27FC236}">
                    <a16:creationId xmlns:a16="http://schemas.microsoft.com/office/drawing/2014/main" id="{BACD015B-B7E1-4F09-B345-743D1D29E71D}"/>
                  </a:ext>
                </a:extLst>
              </p:cNvPr>
              <p:cNvSpPr/>
              <p:nvPr/>
            </p:nvSpPr>
            <p:spPr>
              <a:xfrm>
                <a:off x="2297867" y="398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5" name="원통 29">
                <a:extLst>
                  <a:ext uri="{FF2B5EF4-FFF2-40B4-BE49-F238E27FC236}">
                    <a16:creationId xmlns:a16="http://schemas.microsoft.com/office/drawing/2014/main" id="{D37FF61E-6476-4672-942F-69001A45FD66}"/>
                  </a:ext>
                </a:extLst>
              </p:cNvPr>
              <p:cNvSpPr/>
              <p:nvPr/>
            </p:nvSpPr>
            <p:spPr>
              <a:xfrm>
                <a:off x="2513891" y="416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6" name="원통 30">
                <a:extLst>
                  <a:ext uri="{FF2B5EF4-FFF2-40B4-BE49-F238E27FC236}">
                    <a16:creationId xmlns:a16="http://schemas.microsoft.com/office/drawing/2014/main" id="{5BA0A369-265F-4F3C-A21C-F6ED8E62EFA2}"/>
                  </a:ext>
                </a:extLst>
              </p:cNvPr>
              <p:cNvSpPr/>
              <p:nvPr/>
            </p:nvSpPr>
            <p:spPr>
              <a:xfrm>
                <a:off x="1930152" y="397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원통 31">
                <a:extLst>
                  <a:ext uri="{FF2B5EF4-FFF2-40B4-BE49-F238E27FC236}">
                    <a16:creationId xmlns:a16="http://schemas.microsoft.com/office/drawing/2014/main" id="{7A521AD7-0348-49C4-90D4-A5C908F1D17F}"/>
                  </a:ext>
                </a:extLst>
              </p:cNvPr>
              <p:cNvSpPr/>
              <p:nvPr/>
            </p:nvSpPr>
            <p:spPr>
              <a:xfrm>
                <a:off x="2146176" y="415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8" name="원통 32">
                <a:extLst>
                  <a:ext uri="{FF2B5EF4-FFF2-40B4-BE49-F238E27FC236}">
                    <a16:creationId xmlns:a16="http://schemas.microsoft.com/office/drawing/2014/main" id="{383B8E87-6367-4C58-B34B-1D0140075014}"/>
                  </a:ext>
                </a:extLst>
              </p:cNvPr>
              <p:cNvSpPr/>
              <p:nvPr/>
            </p:nvSpPr>
            <p:spPr>
              <a:xfrm>
                <a:off x="1457603" y="41298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" name="원통 33">
                <a:extLst>
                  <a:ext uri="{FF2B5EF4-FFF2-40B4-BE49-F238E27FC236}">
                    <a16:creationId xmlns:a16="http://schemas.microsoft.com/office/drawing/2014/main" id="{33810429-528C-4251-B4A5-D7BF6E9BA4B8}"/>
                  </a:ext>
                </a:extLst>
              </p:cNvPr>
              <p:cNvSpPr/>
              <p:nvPr/>
            </p:nvSpPr>
            <p:spPr>
              <a:xfrm>
                <a:off x="1673627" y="43098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0" name="원통 34">
                <a:extLst>
                  <a:ext uri="{FF2B5EF4-FFF2-40B4-BE49-F238E27FC236}">
                    <a16:creationId xmlns:a16="http://schemas.microsoft.com/office/drawing/2014/main" id="{7C01145C-B7B7-4041-AFC7-D6E27C0358A3}"/>
                  </a:ext>
                </a:extLst>
              </p:cNvPr>
              <p:cNvSpPr/>
              <p:nvPr/>
            </p:nvSpPr>
            <p:spPr>
              <a:xfrm>
                <a:off x="2316528" y="407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1" name="원통 35">
                <a:extLst>
                  <a:ext uri="{FF2B5EF4-FFF2-40B4-BE49-F238E27FC236}">
                    <a16:creationId xmlns:a16="http://schemas.microsoft.com/office/drawing/2014/main" id="{61733910-9B5C-4E26-80F1-8B7FDFC7E83D}"/>
                  </a:ext>
                </a:extLst>
              </p:cNvPr>
              <p:cNvSpPr/>
              <p:nvPr/>
            </p:nvSpPr>
            <p:spPr>
              <a:xfrm>
                <a:off x="2532552" y="425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2" name="원통 36">
                <a:extLst>
                  <a:ext uri="{FF2B5EF4-FFF2-40B4-BE49-F238E27FC236}">
                    <a16:creationId xmlns:a16="http://schemas.microsoft.com/office/drawing/2014/main" id="{62616E2A-F361-47F0-9F9D-E58882E033AB}"/>
                  </a:ext>
                </a:extLst>
              </p:cNvPr>
              <p:cNvSpPr/>
              <p:nvPr/>
            </p:nvSpPr>
            <p:spPr>
              <a:xfrm>
                <a:off x="1843979" y="42315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" name="원통 37">
                <a:extLst>
                  <a:ext uri="{FF2B5EF4-FFF2-40B4-BE49-F238E27FC236}">
                    <a16:creationId xmlns:a16="http://schemas.microsoft.com/office/drawing/2014/main" id="{AF2201ED-8E91-4B11-ADE5-3E97DD3C6AD1}"/>
                  </a:ext>
                </a:extLst>
              </p:cNvPr>
              <p:cNvSpPr/>
              <p:nvPr/>
            </p:nvSpPr>
            <p:spPr>
              <a:xfrm>
                <a:off x="2060003" y="44115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FEFB75C-2BAC-4B8E-AC52-A4C13807ADF2}"/>
                </a:ext>
              </a:extLst>
            </p:cNvPr>
            <p:cNvGrpSpPr/>
            <p:nvPr/>
          </p:nvGrpSpPr>
          <p:grpSpPr>
            <a:xfrm>
              <a:off x="4645015" y="3046116"/>
              <a:ext cx="1588573" cy="664800"/>
              <a:chOff x="837251" y="3645024"/>
              <a:chExt cx="3049189" cy="946518"/>
            </a:xfrm>
            <a:solidFill>
              <a:srgbClr val="FFC000"/>
            </a:solidFill>
          </p:grpSpPr>
          <p:sp>
            <p:nvSpPr>
              <p:cNvPr id="10" name="원통 39">
                <a:extLst>
                  <a:ext uri="{FF2B5EF4-FFF2-40B4-BE49-F238E27FC236}">
                    <a16:creationId xmlns:a16="http://schemas.microsoft.com/office/drawing/2014/main" id="{6CD3100C-E3A4-4E9D-8922-2AF0747ECA9D}"/>
                  </a:ext>
                </a:extLst>
              </p:cNvPr>
              <p:cNvSpPr/>
              <p:nvPr/>
            </p:nvSpPr>
            <p:spPr>
              <a:xfrm>
                <a:off x="1763688" y="36450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원통 40">
                <a:extLst>
                  <a:ext uri="{FF2B5EF4-FFF2-40B4-BE49-F238E27FC236}">
                    <a16:creationId xmlns:a16="http://schemas.microsoft.com/office/drawing/2014/main" id="{46E08E2B-7BAD-4053-8CF0-E2B256A16811}"/>
                  </a:ext>
                </a:extLst>
              </p:cNvPr>
              <p:cNvSpPr/>
              <p:nvPr/>
            </p:nvSpPr>
            <p:spPr>
              <a:xfrm>
                <a:off x="1979712" y="38250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" name="원통 41">
                <a:extLst>
                  <a:ext uri="{FF2B5EF4-FFF2-40B4-BE49-F238E27FC236}">
                    <a16:creationId xmlns:a16="http://schemas.microsoft.com/office/drawing/2014/main" id="{896C1CC5-ED1A-444E-ABE4-E2B31AAB947C}"/>
                  </a:ext>
                </a:extLst>
              </p:cNvPr>
              <p:cNvSpPr/>
              <p:nvPr/>
            </p:nvSpPr>
            <p:spPr>
              <a:xfrm>
                <a:off x="1291139" y="379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원통 42">
                <a:extLst>
                  <a:ext uri="{FF2B5EF4-FFF2-40B4-BE49-F238E27FC236}">
                    <a16:creationId xmlns:a16="http://schemas.microsoft.com/office/drawing/2014/main" id="{F0EBE9F3-5B64-40E3-A21E-AC9610E9EA7F}"/>
                  </a:ext>
                </a:extLst>
              </p:cNvPr>
              <p:cNvSpPr/>
              <p:nvPr/>
            </p:nvSpPr>
            <p:spPr>
              <a:xfrm>
                <a:off x="1507163" y="397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원통 43">
                <a:extLst>
                  <a:ext uri="{FF2B5EF4-FFF2-40B4-BE49-F238E27FC236}">
                    <a16:creationId xmlns:a16="http://schemas.microsoft.com/office/drawing/2014/main" id="{5598A66E-925D-4B26-91A3-ADF8ADE1251F}"/>
                  </a:ext>
                </a:extLst>
              </p:cNvPr>
              <p:cNvSpPr/>
              <p:nvPr/>
            </p:nvSpPr>
            <p:spPr>
              <a:xfrm>
                <a:off x="2150064" y="37467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원통 44">
                <a:extLst>
                  <a:ext uri="{FF2B5EF4-FFF2-40B4-BE49-F238E27FC236}">
                    <a16:creationId xmlns:a16="http://schemas.microsoft.com/office/drawing/2014/main" id="{C53969CF-092D-4DD1-8D9E-97843016A4A0}"/>
                  </a:ext>
                </a:extLst>
              </p:cNvPr>
              <p:cNvSpPr/>
              <p:nvPr/>
            </p:nvSpPr>
            <p:spPr>
              <a:xfrm>
                <a:off x="2366088" y="39267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원통 45">
                <a:extLst>
                  <a:ext uri="{FF2B5EF4-FFF2-40B4-BE49-F238E27FC236}">
                    <a16:creationId xmlns:a16="http://schemas.microsoft.com/office/drawing/2014/main" id="{45295E34-B8BF-4C2B-87BF-9374EB802548}"/>
                  </a:ext>
                </a:extLst>
              </p:cNvPr>
              <p:cNvSpPr/>
              <p:nvPr/>
            </p:nvSpPr>
            <p:spPr>
              <a:xfrm>
                <a:off x="1677515" y="389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원통 46">
                <a:extLst>
                  <a:ext uri="{FF2B5EF4-FFF2-40B4-BE49-F238E27FC236}">
                    <a16:creationId xmlns:a16="http://schemas.microsoft.com/office/drawing/2014/main" id="{87CA7760-181C-4738-A299-F787CCFCE49A}"/>
                  </a:ext>
                </a:extLst>
              </p:cNvPr>
              <p:cNvSpPr/>
              <p:nvPr/>
            </p:nvSpPr>
            <p:spPr>
              <a:xfrm>
                <a:off x="1893539" y="407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원통 47">
                <a:extLst>
                  <a:ext uri="{FF2B5EF4-FFF2-40B4-BE49-F238E27FC236}">
                    <a16:creationId xmlns:a16="http://schemas.microsoft.com/office/drawing/2014/main" id="{A5AF0EC3-E1A3-45C5-8F17-4129AC965DA3}"/>
                  </a:ext>
                </a:extLst>
              </p:cNvPr>
              <p:cNvSpPr/>
              <p:nvPr/>
            </p:nvSpPr>
            <p:spPr>
              <a:xfrm>
                <a:off x="1309800" y="388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" name="원통 48">
                <a:extLst>
                  <a:ext uri="{FF2B5EF4-FFF2-40B4-BE49-F238E27FC236}">
                    <a16:creationId xmlns:a16="http://schemas.microsoft.com/office/drawing/2014/main" id="{73AF1F8C-AF64-4E5B-8382-862E463D964F}"/>
                  </a:ext>
                </a:extLst>
              </p:cNvPr>
              <p:cNvSpPr/>
              <p:nvPr/>
            </p:nvSpPr>
            <p:spPr>
              <a:xfrm>
                <a:off x="1525824" y="406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" name="원통 49">
                <a:extLst>
                  <a:ext uri="{FF2B5EF4-FFF2-40B4-BE49-F238E27FC236}">
                    <a16:creationId xmlns:a16="http://schemas.microsoft.com/office/drawing/2014/main" id="{7331A8F1-D306-4543-B023-8F297310F3C4}"/>
                  </a:ext>
                </a:extLst>
              </p:cNvPr>
              <p:cNvSpPr/>
              <p:nvPr/>
            </p:nvSpPr>
            <p:spPr>
              <a:xfrm>
                <a:off x="837251" y="40398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" name="원통 50">
                <a:extLst>
                  <a:ext uri="{FF2B5EF4-FFF2-40B4-BE49-F238E27FC236}">
                    <a16:creationId xmlns:a16="http://schemas.microsoft.com/office/drawing/2014/main" id="{A511A457-7AB2-43EE-BB29-5281C8AEA786}"/>
                  </a:ext>
                </a:extLst>
              </p:cNvPr>
              <p:cNvSpPr/>
              <p:nvPr/>
            </p:nvSpPr>
            <p:spPr>
              <a:xfrm>
                <a:off x="1053275" y="42198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원통 51">
                <a:extLst>
                  <a:ext uri="{FF2B5EF4-FFF2-40B4-BE49-F238E27FC236}">
                    <a16:creationId xmlns:a16="http://schemas.microsoft.com/office/drawing/2014/main" id="{562BD429-4DA7-4F3A-877B-DFF4C01B6F42}"/>
                  </a:ext>
                </a:extLst>
              </p:cNvPr>
              <p:cNvSpPr/>
              <p:nvPr/>
            </p:nvSpPr>
            <p:spPr>
              <a:xfrm>
                <a:off x="1696176" y="398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" name="원통 52">
                <a:extLst>
                  <a:ext uri="{FF2B5EF4-FFF2-40B4-BE49-F238E27FC236}">
                    <a16:creationId xmlns:a16="http://schemas.microsoft.com/office/drawing/2014/main" id="{3AAA1795-FB27-44DD-ABDA-98C56351D8CA}"/>
                  </a:ext>
                </a:extLst>
              </p:cNvPr>
              <p:cNvSpPr/>
              <p:nvPr/>
            </p:nvSpPr>
            <p:spPr>
              <a:xfrm>
                <a:off x="1912200" y="416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원통 53">
                <a:extLst>
                  <a:ext uri="{FF2B5EF4-FFF2-40B4-BE49-F238E27FC236}">
                    <a16:creationId xmlns:a16="http://schemas.microsoft.com/office/drawing/2014/main" id="{79DF808A-86C5-4321-9D80-28D2DBC88991}"/>
                  </a:ext>
                </a:extLst>
              </p:cNvPr>
              <p:cNvSpPr/>
              <p:nvPr/>
            </p:nvSpPr>
            <p:spPr>
              <a:xfrm>
                <a:off x="1223627" y="41415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5" name="원통 54">
                <a:extLst>
                  <a:ext uri="{FF2B5EF4-FFF2-40B4-BE49-F238E27FC236}">
                    <a16:creationId xmlns:a16="http://schemas.microsoft.com/office/drawing/2014/main" id="{28EB64EC-4237-4E5A-A50D-C22AA4307444}"/>
                  </a:ext>
                </a:extLst>
              </p:cNvPr>
              <p:cNvSpPr/>
              <p:nvPr/>
            </p:nvSpPr>
            <p:spPr>
              <a:xfrm>
                <a:off x="1439651" y="43215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원통 55">
                <a:extLst>
                  <a:ext uri="{FF2B5EF4-FFF2-40B4-BE49-F238E27FC236}">
                    <a16:creationId xmlns:a16="http://schemas.microsoft.com/office/drawing/2014/main" id="{5AB7D999-95A8-446F-A12D-E70C360A0B02}"/>
                  </a:ext>
                </a:extLst>
              </p:cNvPr>
              <p:cNvSpPr/>
              <p:nvPr/>
            </p:nvSpPr>
            <p:spPr>
              <a:xfrm>
                <a:off x="2384040" y="37350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" name="원통 56">
                <a:extLst>
                  <a:ext uri="{FF2B5EF4-FFF2-40B4-BE49-F238E27FC236}">
                    <a16:creationId xmlns:a16="http://schemas.microsoft.com/office/drawing/2014/main" id="{30EDFF5D-108A-44F6-8274-0F5703568CA6}"/>
                  </a:ext>
                </a:extLst>
              </p:cNvPr>
              <p:cNvSpPr/>
              <p:nvPr/>
            </p:nvSpPr>
            <p:spPr>
              <a:xfrm>
                <a:off x="2600064" y="39150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원통 57">
                <a:extLst>
                  <a:ext uri="{FF2B5EF4-FFF2-40B4-BE49-F238E27FC236}">
                    <a16:creationId xmlns:a16="http://schemas.microsoft.com/office/drawing/2014/main" id="{0D2BA3F8-E684-45C0-9DCD-3DA4CA6A8DD8}"/>
                  </a:ext>
                </a:extLst>
              </p:cNvPr>
              <p:cNvSpPr/>
              <p:nvPr/>
            </p:nvSpPr>
            <p:spPr>
              <a:xfrm>
                <a:off x="1911491" y="388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" name="원통 58">
                <a:extLst>
                  <a:ext uri="{FF2B5EF4-FFF2-40B4-BE49-F238E27FC236}">
                    <a16:creationId xmlns:a16="http://schemas.microsoft.com/office/drawing/2014/main" id="{B434D9B8-4426-4C49-B085-1ECE036E94BB}"/>
                  </a:ext>
                </a:extLst>
              </p:cNvPr>
              <p:cNvSpPr/>
              <p:nvPr/>
            </p:nvSpPr>
            <p:spPr>
              <a:xfrm>
                <a:off x="2127515" y="406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원통 59">
                <a:extLst>
                  <a:ext uri="{FF2B5EF4-FFF2-40B4-BE49-F238E27FC236}">
                    <a16:creationId xmlns:a16="http://schemas.microsoft.com/office/drawing/2014/main" id="{ED677827-BF25-4852-87D0-5FB903269355}"/>
                  </a:ext>
                </a:extLst>
              </p:cNvPr>
              <p:cNvSpPr/>
              <p:nvPr/>
            </p:nvSpPr>
            <p:spPr>
              <a:xfrm>
                <a:off x="2770416" y="38367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" name="원통 60">
                <a:extLst>
                  <a:ext uri="{FF2B5EF4-FFF2-40B4-BE49-F238E27FC236}">
                    <a16:creationId xmlns:a16="http://schemas.microsoft.com/office/drawing/2014/main" id="{71A30990-F76C-4282-9C85-668259D850A1}"/>
                  </a:ext>
                </a:extLst>
              </p:cNvPr>
              <p:cNvSpPr/>
              <p:nvPr/>
            </p:nvSpPr>
            <p:spPr>
              <a:xfrm>
                <a:off x="2986440" y="40167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2" name="원통 61">
                <a:extLst>
                  <a:ext uri="{FF2B5EF4-FFF2-40B4-BE49-F238E27FC236}">
                    <a16:creationId xmlns:a16="http://schemas.microsoft.com/office/drawing/2014/main" id="{1702ADAA-6D7B-49E2-843C-B4702331FFF5}"/>
                  </a:ext>
                </a:extLst>
              </p:cNvPr>
              <p:cNvSpPr/>
              <p:nvPr/>
            </p:nvSpPr>
            <p:spPr>
              <a:xfrm>
                <a:off x="2297867" y="398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원통 62">
                <a:extLst>
                  <a:ext uri="{FF2B5EF4-FFF2-40B4-BE49-F238E27FC236}">
                    <a16:creationId xmlns:a16="http://schemas.microsoft.com/office/drawing/2014/main" id="{18ECEFF1-FCDF-4801-A864-78F65A42883D}"/>
                  </a:ext>
                </a:extLst>
              </p:cNvPr>
              <p:cNvSpPr/>
              <p:nvPr/>
            </p:nvSpPr>
            <p:spPr>
              <a:xfrm>
                <a:off x="2513891" y="416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원통 63">
                <a:extLst>
                  <a:ext uri="{FF2B5EF4-FFF2-40B4-BE49-F238E27FC236}">
                    <a16:creationId xmlns:a16="http://schemas.microsoft.com/office/drawing/2014/main" id="{3AFD2D46-0E4C-42B5-AFAC-12F8E43CA9BE}"/>
                  </a:ext>
                </a:extLst>
              </p:cNvPr>
              <p:cNvSpPr/>
              <p:nvPr/>
            </p:nvSpPr>
            <p:spPr>
              <a:xfrm>
                <a:off x="1930152" y="397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원통 64">
                <a:extLst>
                  <a:ext uri="{FF2B5EF4-FFF2-40B4-BE49-F238E27FC236}">
                    <a16:creationId xmlns:a16="http://schemas.microsoft.com/office/drawing/2014/main" id="{EA094CC9-A650-4173-8313-93003C2EA626}"/>
                  </a:ext>
                </a:extLst>
              </p:cNvPr>
              <p:cNvSpPr/>
              <p:nvPr/>
            </p:nvSpPr>
            <p:spPr>
              <a:xfrm>
                <a:off x="2146176" y="41574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원통 65">
                <a:extLst>
                  <a:ext uri="{FF2B5EF4-FFF2-40B4-BE49-F238E27FC236}">
                    <a16:creationId xmlns:a16="http://schemas.microsoft.com/office/drawing/2014/main" id="{BDC5223A-58D7-4404-8A92-FDAFE85713C8}"/>
                  </a:ext>
                </a:extLst>
              </p:cNvPr>
              <p:cNvSpPr/>
              <p:nvPr/>
            </p:nvSpPr>
            <p:spPr>
              <a:xfrm>
                <a:off x="1457603" y="41298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" name="원통 66">
                <a:extLst>
                  <a:ext uri="{FF2B5EF4-FFF2-40B4-BE49-F238E27FC236}">
                    <a16:creationId xmlns:a16="http://schemas.microsoft.com/office/drawing/2014/main" id="{FB18EEB2-B35D-43C3-A906-192CA2C2A2C4}"/>
                  </a:ext>
                </a:extLst>
              </p:cNvPr>
              <p:cNvSpPr/>
              <p:nvPr/>
            </p:nvSpPr>
            <p:spPr>
              <a:xfrm>
                <a:off x="1673627" y="4309824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원통 67">
                <a:extLst>
                  <a:ext uri="{FF2B5EF4-FFF2-40B4-BE49-F238E27FC236}">
                    <a16:creationId xmlns:a16="http://schemas.microsoft.com/office/drawing/2014/main" id="{56273E2B-2F15-44BD-B08F-E4BDD0D9F51B}"/>
                  </a:ext>
                </a:extLst>
              </p:cNvPr>
              <p:cNvSpPr/>
              <p:nvPr/>
            </p:nvSpPr>
            <p:spPr>
              <a:xfrm>
                <a:off x="2316528" y="407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원통 68">
                <a:extLst>
                  <a:ext uri="{FF2B5EF4-FFF2-40B4-BE49-F238E27FC236}">
                    <a16:creationId xmlns:a16="http://schemas.microsoft.com/office/drawing/2014/main" id="{68AB1EA5-A0ED-47BB-8D4B-EE26C3F7B9BD}"/>
                  </a:ext>
                </a:extLst>
              </p:cNvPr>
              <p:cNvSpPr/>
              <p:nvPr/>
            </p:nvSpPr>
            <p:spPr>
              <a:xfrm>
                <a:off x="2532552" y="42591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원통 69">
                <a:extLst>
                  <a:ext uri="{FF2B5EF4-FFF2-40B4-BE49-F238E27FC236}">
                    <a16:creationId xmlns:a16="http://schemas.microsoft.com/office/drawing/2014/main" id="{9AB181FA-959A-419E-AF35-C05567CAE2A5}"/>
                  </a:ext>
                </a:extLst>
              </p:cNvPr>
              <p:cNvSpPr/>
              <p:nvPr/>
            </p:nvSpPr>
            <p:spPr>
              <a:xfrm>
                <a:off x="1843979" y="42315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1" name="원통 70">
                <a:extLst>
                  <a:ext uri="{FF2B5EF4-FFF2-40B4-BE49-F238E27FC236}">
                    <a16:creationId xmlns:a16="http://schemas.microsoft.com/office/drawing/2014/main" id="{B2CB8FA3-777A-41D5-AA39-9F6E6FEEC572}"/>
                  </a:ext>
                </a:extLst>
              </p:cNvPr>
              <p:cNvSpPr/>
              <p:nvPr/>
            </p:nvSpPr>
            <p:spPr>
              <a:xfrm>
                <a:off x="2060003" y="4411542"/>
                <a:ext cx="900000" cy="180000"/>
              </a:xfrm>
              <a:prstGeom prst="can">
                <a:avLst>
                  <a:gd name="adj" fmla="val 50000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8348EA-0361-4827-8E5A-104D73451562}"/>
              </a:ext>
            </a:extLst>
          </p:cNvPr>
          <p:cNvCxnSpPr>
            <a:cxnSpLocks/>
          </p:cNvCxnSpPr>
          <p:nvPr/>
        </p:nvCxnSpPr>
        <p:spPr>
          <a:xfrm flipH="1">
            <a:off x="5128237" y="2481626"/>
            <a:ext cx="677863" cy="279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3" name="TextBox 74">
            <a:extLst>
              <a:ext uri="{FF2B5EF4-FFF2-40B4-BE49-F238E27FC236}">
                <a16:creationId xmlns:a16="http://schemas.microsoft.com/office/drawing/2014/main" id="{CA3683C1-6D40-4DF3-8251-BE55F7338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097" y="2075893"/>
            <a:ext cx="21780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이쪽에 가짜 동전이 있다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grpSp>
        <p:nvGrpSpPr>
          <p:cNvPr id="29704" name="그룹 75">
            <a:extLst>
              <a:ext uri="{FF2B5EF4-FFF2-40B4-BE49-F238E27FC236}">
                <a16:creationId xmlns:a16="http://schemas.microsoft.com/office/drawing/2014/main" id="{3466EBFE-CB4E-4E18-9AE5-E05D092B4B6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97309" y="3769163"/>
            <a:ext cx="2694016" cy="1021796"/>
            <a:chOff x="1331640" y="3284984"/>
            <a:chExt cx="4257675" cy="1512168"/>
          </a:xfrm>
        </p:grpSpPr>
        <p:pic>
          <p:nvPicPr>
            <p:cNvPr id="29707" name="Picture 2">
              <a:extLst>
                <a:ext uri="{FF2B5EF4-FFF2-40B4-BE49-F238E27FC236}">
                  <a16:creationId xmlns:a16="http://schemas.microsoft.com/office/drawing/2014/main" id="{E133FB31-BB6D-4AC0-B38A-B684F3F94F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3311252"/>
              <a:ext cx="4257675" cy="148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22C5CE5-57B9-435E-9F8C-DA550497BA1B}"/>
                </a:ext>
              </a:extLst>
            </p:cNvPr>
            <p:cNvSpPr/>
            <p:nvPr/>
          </p:nvSpPr>
          <p:spPr>
            <a:xfrm rot="-120000" flipV="1">
              <a:off x="2192583" y="3933056"/>
              <a:ext cx="2566465" cy="4823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9709" name="그룹 78">
              <a:extLst>
                <a:ext uri="{FF2B5EF4-FFF2-40B4-BE49-F238E27FC236}">
                  <a16:creationId xmlns:a16="http://schemas.microsoft.com/office/drawing/2014/main" id="{BA11AC12-B31F-4289-B685-1143CF335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645" y="3391906"/>
              <a:ext cx="1239561" cy="368122"/>
              <a:chOff x="1584645" y="3391906"/>
              <a:chExt cx="1239561" cy="368122"/>
            </a:xfrm>
          </p:grpSpPr>
          <p:sp>
            <p:nvSpPr>
              <p:cNvPr id="95" name="원통 94">
                <a:extLst>
                  <a:ext uri="{FF2B5EF4-FFF2-40B4-BE49-F238E27FC236}">
                    <a16:creationId xmlns:a16="http://schemas.microsoft.com/office/drawing/2014/main" id="{BB4BA5A5-C50F-494B-AF1A-D6D38ECF611C}"/>
                  </a:ext>
                </a:extLst>
              </p:cNvPr>
              <p:cNvSpPr/>
              <p:nvPr/>
            </p:nvSpPr>
            <p:spPr>
              <a:xfrm>
                <a:off x="2022847" y="3400336"/>
                <a:ext cx="468304" cy="125839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6" name="원통 95">
                <a:extLst>
                  <a:ext uri="{FF2B5EF4-FFF2-40B4-BE49-F238E27FC236}">
                    <a16:creationId xmlns:a16="http://schemas.microsoft.com/office/drawing/2014/main" id="{BFEBE899-86A7-44D7-AA6F-CB7EF6B92CED}"/>
                  </a:ext>
                </a:extLst>
              </p:cNvPr>
              <p:cNvSpPr/>
              <p:nvPr/>
            </p:nvSpPr>
            <p:spPr>
              <a:xfrm>
                <a:off x="1585218" y="3498911"/>
                <a:ext cx="468304" cy="127936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7" name="원통 96">
                <a:extLst>
                  <a:ext uri="{FF2B5EF4-FFF2-40B4-BE49-F238E27FC236}">
                    <a16:creationId xmlns:a16="http://schemas.microsoft.com/office/drawing/2014/main" id="{B8AC81F7-E103-46C3-8A59-9C97D00BB9F7}"/>
                  </a:ext>
                </a:extLst>
              </p:cNvPr>
              <p:cNvSpPr/>
              <p:nvPr/>
            </p:nvSpPr>
            <p:spPr>
              <a:xfrm>
                <a:off x="2251886" y="3415018"/>
                <a:ext cx="468304" cy="125839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8" name="원통 97">
                <a:extLst>
                  <a:ext uri="{FF2B5EF4-FFF2-40B4-BE49-F238E27FC236}">
                    <a16:creationId xmlns:a16="http://schemas.microsoft.com/office/drawing/2014/main" id="{9E85599A-E847-4EB5-9CF6-ADB2E7344393}"/>
                  </a:ext>
                </a:extLst>
              </p:cNvPr>
              <p:cNvSpPr/>
              <p:nvPr/>
            </p:nvSpPr>
            <p:spPr>
              <a:xfrm>
                <a:off x="2033072" y="3463256"/>
                <a:ext cx="468303" cy="127937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9" name="원통 98">
                <a:extLst>
                  <a:ext uri="{FF2B5EF4-FFF2-40B4-BE49-F238E27FC236}">
                    <a16:creationId xmlns:a16="http://schemas.microsoft.com/office/drawing/2014/main" id="{59F45DE1-CFD9-4A6F-8AF7-79FCF8EDFEB1}"/>
                  </a:ext>
                </a:extLst>
              </p:cNvPr>
              <p:cNvSpPr/>
              <p:nvPr/>
            </p:nvSpPr>
            <p:spPr>
              <a:xfrm>
                <a:off x="1673154" y="3444381"/>
                <a:ext cx="470348" cy="125839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0" name="원통 99">
                <a:extLst>
                  <a:ext uri="{FF2B5EF4-FFF2-40B4-BE49-F238E27FC236}">
                    <a16:creationId xmlns:a16="http://schemas.microsoft.com/office/drawing/2014/main" id="{69F374E7-E2E0-49DA-82DC-0EEC585BBCE2}"/>
                  </a:ext>
                </a:extLst>
              </p:cNvPr>
              <p:cNvSpPr/>
              <p:nvPr/>
            </p:nvSpPr>
            <p:spPr>
              <a:xfrm>
                <a:off x="1785628" y="3570220"/>
                <a:ext cx="470348" cy="127936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1" name="원통 100">
                <a:extLst>
                  <a:ext uri="{FF2B5EF4-FFF2-40B4-BE49-F238E27FC236}">
                    <a16:creationId xmlns:a16="http://schemas.microsoft.com/office/drawing/2014/main" id="{DBC5CF8A-B0C0-4CA4-B2A8-8B48DAC80B98}"/>
                  </a:ext>
                </a:extLst>
              </p:cNvPr>
              <p:cNvSpPr/>
              <p:nvPr/>
            </p:nvSpPr>
            <p:spPr>
              <a:xfrm>
                <a:off x="2145546" y="3391947"/>
                <a:ext cx="468304" cy="125839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2" name="원통 101">
                <a:extLst>
                  <a:ext uri="{FF2B5EF4-FFF2-40B4-BE49-F238E27FC236}">
                    <a16:creationId xmlns:a16="http://schemas.microsoft.com/office/drawing/2014/main" id="{EE542D3B-A6C9-43B2-B381-E0908FC77067}"/>
                  </a:ext>
                </a:extLst>
              </p:cNvPr>
              <p:cNvSpPr/>
              <p:nvPr/>
            </p:nvSpPr>
            <p:spPr>
              <a:xfrm>
                <a:off x="2345956" y="3463256"/>
                <a:ext cx="468304" cy="127937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3" name="원통 102">
                <a:extLst>
                  <a:ext uri="{FF2B5EF4-FFF2-40B4-BE49-F238E27FC236}">
                    <a16:creationId xmlns:a16="http://schemas.microsoft.com/office/drawing/2014/main" id="{0E2FD5DC-D59A-4A2E-87FD-0FCB488B63AB}"/>
                  </a:ext>
                </a:extLst>
              </p:cNvPr>
              <p:cNvSpPr/>
              <p:nvPr/>
            </p:nvSpPr>
            <p:spPr>
              <a:xfrm>
                <a:off x="2153726" y="3454867"/>
                <a:ext cx="470348" cy="127937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4" name="원통 103">
                <a:extLst>
                  <a:ext uri="{FF2B5EF4-FFF2-40B4-BE49-F238E27FC236}">
                    <a16:creationId xmlns:a16="http://schemas.microsoft.com/office/drawing/2014/main" id="{63E1391D-B34B-4D2F-836E-08EECF91B556}"/>
                  </a:ext>
                </a:extLst>
              </p:cNvPr>
              <p:cNvSpPr/>
              <p:nvPr/>
            </p:nvSpPr>
            <p:spPr>
              <a:xfrm>
                <a:off x="1795853" y="3435991"/>
                <a:ext cx="468303" cy="125839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5" name="원통 104">
                <a:extLst>
                  <a:ext uri="{FF2B5EF4-FFF2-40B4-BE49-F238E27FC236}">
                    <a16:creationId xmlns:a16="http://schemas.microsoft.com/office/drawing/2014/main" id="{71D6BC90-4791-4912-AA74-B36D0DF560AB}"/>
                  </a:ext>
                </a:extLst>
              </p:cNvPr>
              <p:cNvSpPr/>
              <p:nvPr/>
            </p:nvSpPr>
            <p:spPr>
              <a:xfrm>
                <a:off x="1908327" y="3561831"/>
                <a:ext cx="468304" cy="127936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6" name="원통 105">
                <a:extLst>
                  <a:ext uri="{FF2B5EF4-FFF2-40B4-BE49-F238E27FC236}">
                    <a16:creationId xmlns:a16="http://schemas.microsoft.com/office/drawing/2014/main" id="{3A019449-AFD4-4194-BE06-F2C1395E6ED6}"/>
                  </a:ext>
                </a:extLst>
              </p:cNvPr>
              <p:cNvSpPr/>
              <p:nvPr/>
            </p:nvSpPr>
            <p:spPr>
              <a:xfrm>
                <a:off x="2356181" y="3526176"/>
                <a:ext cx="468303" cy="127937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7" name="원통 106">
                <a:extLst>
                  <a:ext uri="{FF2B5EF4-FFF2-40B4-BE49-F238E27FC236}">
                    <a16:creationId xmlns:a16="http://schemas.microsoft.com/office/drawing/2014/main" id="{67CEA54F-FE37-4718-8B32-5AF4B7FDB121}"/>
                  </a:ext>
                </a:extLst>
              </p:cNvPr>
              <p:cNvSpPr/>
              <p:nvPr/>
            </p:nvSpPr>
            <p:spPr>
              <a:xfrm>
                <a:off x="1996263" y="3507300"/>
                <a:ext cx="470348" cy="127936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8" name="원통 107">
                <a:extLst>
                  <a:ext uri="{FF2B5EF4-FFF2-40B4-BE49-F238E27FC236}">
                    <a16:creationId xmlns:a16="http://schemas.microsoft.com/office/drawing/2014/main" id="{B808032E-50FD-4FEC-BD7D-CFE5E91AB6A8}"/>
                  </a:ext>
                </a:extLst>
              </p:cNvPr>
              <p:cNvSpPr/>
              <p:nvPr/>
            </p:nvSpPr>
            <p:spPr>
              <a:xfrm>
                <a:off x="2108737" y="3635236"/>
                <a:ext cx="470348" cy="132132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9710" name="그룹 79">
              <a:extLst>
                <a:ext uri="{FF2B5EF4-FFF2-40B4-BE49-F238E27FC236}">
                  <a16:creationId xmlns:a16="http://schemas.microsoft.com/office/drawing/2014/main" id="{97E24D1B-FC28-4754-8A76-DA51C2CF5F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7944" y="3284984"/>
              <a:ext cx="1239561" cy="368122"/>
              <a:chOff x="1584645" y="3391906"/>
              <a:chExt cx="1239561" cy="368122"/>
            </a:xfrm>
          </p:grpSpPr>
          <p:sp>
            <p:nvSpPr>
              <p:cNvPr id="81" name="원통 80">
                <a:extLst>
                  <a:ext uri="{FF2B5EF4-FFF2-40B4-BE49-F238E27FC236}">
                    <a16:creationId xmlns:a16="http://schemas.microsoft.com/office/drawing/2014/main" id="{9047E306-6D66-42FD-B24E-51A3A6880FEC}"/>
                  </a:ext>
                </a:extLst>
              </p:cNvPr>
              <p:cNvSpPr/>
              <p:nvPr/>
            </p:nvSpPr>
            <p:spPr>
              <a:xfrm>
                <a:off x="2022169" y="3400295"/>
                <a:ext cx="468304" cy="125839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원통 81">
                <a:extLst>
                  <a:ext uri="{FF2B5EF4-FFF2-40B4-BE49-F238E27FC236}">
                    <a16:creationId xmlns:a16="http://schemas.microsoft.com/office/drawing/2014/main" id="{BEB81D5C-08D1-432E-9A8B-4CE7EBCB8323}"/>
                  </a:ext>
                </a:extLst>
              </p:cNvPr>
              <p:cNvSpPr/>
              <p:nvPr/>
            </p:nvSpPr>
            <p:spPr>
              <a:xfrm>
                <a:off x="1584541" y="3498869"/>
                <a:ext cx="468304" cy="127937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원통 82">
                <a:extLst>
                  <a:ext uri="{FF2B5EF4-FFF2-40B4-BE49-F238E27FC236}">
                    <a16:creationId xmlns:a16="http://schemas.microsoft.com/office/drawing/2014/main" id="{A92E7FFC-D2E0-488B-BAD6-5CDC3DF8A59C}"/>
                  </a:ext>
                </a:extLst>
              </p:cNvPr>
              <p:cNvSpPr/>
              <p:nvPr/>
            </p:nvSpPr>
            <p:spPr>
              <a:xfrm>
                <a:off x="2251209" y="3414976"/>
                <a:ext cx="468304" cy="125839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원통 83">
                <a:extLst>
                  <a:ext uri="{FF2B5EF4-FFF2-40B4-BE49-F238E27FC236}">
                    <a16:creationId xmlns:a16="http://schemas.microsoft.com/office/drawing/2014/main" id="{2FC50591-A2BF-4997-847D-BDD43575E5DF}"/>
                  </a:ext>
                </a:extLst>
              </p:cNvPr>
              <p:cNvSpPr/>
              <p:nvPr/>
            </p:nvSpPr>
            <p:spPr>
              <a:xfrm>
                <a:off x="2032395" y="3463215"/>
                <a:ext cx="468303" cy="127936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원통 84">
                <a:extLst>
                  <a:ext uri="{FF2B5EF4-FFF2-40B4-BE49-F238E27FC236}">
                    <a16:creationId xmlns:a16="http://schemas.microsoft.com/office/drawing/2014/main" id="{20F2425E-CFCD-4417-8590-D79919F5774B}"/>
                  </a:ext>
                </a:extLst>
              </p:cNvPr>
              <p:cNvSpPr/>
              <p:nvPr/>
            </p:nvSpPr>
            <p:spPr>
              <a:xfrm>
                <a:off x="1672476" y="3444338"/>
                <a:ext cx="470348" cy="125839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" name="원통 85">
                <a:extLst>
                  <a:ext uri="{FF2B5EF4-FFF2-40B4-BE49-F238E27FC236}">
                    <a16:creationId xmlns:a16="http://schemas.microsoft.com/office/drawing/2014/main" id="{94F7FFAE-57C3-4F2F-944C-9DA9B36C37C9}"/>
                  </a:ext>
                </a:extLst>
              </p:cNvPr>
              <p:cNvSpPr/>
              <p:nvPr/>
            </p:nvSpPr>
            <p:spPr>
              <a:xfrm>
                <a:off x="1784950" y="3570178"/>
                <a:ext cx="470348" cy="127937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원통 86">
                <a:extLst>
                  <a:ext uri="{FF2B5EF4-FFF2-40B4-BE49-F238E27FC236}">
                    <a16:creationId xmlns:a16="http://schemas.microsoft.com/office/drawing/2014/main" id="{4AF50E25-7F9E-4EFB-BC05-42FE884E6D0F}"/>
                  </a:ext>
                </a:extLst>
              </p:cNvPr>
              <p:cNvSpPr/>
              <p:nvPr/>
            </p:nvSpPr>
            <p:spPr>
              <a:xfrm>
                <a:off x="2144869" y="3391906"/>
                <a:ext cx="468304" cy="125839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원통 87">
                <a:extLst>
                  <a:ext uri="{FF2B5EF4-FFF2-40B4-BE49-F238E27FC236}">
                    <a16:creationId xmlns:a16="http://schemas.microsoft.com/office/drawing/2014/main" id="{7A6D3AFF-F34A-42F9-B33B-90B82950DAE4}"/>
                  </a:ext>
                </a:extLst>
              </p:cNvPr>
              <p:cNvSpPr/>
              <p:nvPr/>
            </p:nvSpPr>
            <p:spPr>
              <a:xfrm>
                <a:off x="2345278" y="3463215"/>
                <a:ext cx="468304" cy="127936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원통 88">
                <a:extLst>
                  <a:ext uri="{FF2B5EF4-FFF2-40B4-BE49-F238E27FC236}">
                    <a16:creationId xmlns:a16="http://schemas.microsoft.com/office/drawing/2014/main" id="{FBDBBD52-A22A-4B6E-8F69-56360262ED58}"/>
                  </a:ext>
                </a:extLst>
              </p:cNvPr>
              <p:cNvSpPr/>
              <p:nvPr/>
            </p:nvSpPr>
            <p:spPr>
              <a:xfrm>
                <a:off x="2153049" y="3454826"/>
                <a:ext cx="470348" cy="127936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원통 89">
                <a:extLst>
                  <a:ext uri="{FF2B5EF4-FFF2-40B4-BE49-F238E27FC236}">
                    <a16:creationId xmlns:a16="http://schemas.microsoft.com/office/drawing/2014/main" id="{2BDD8544-C2C8-40A1-9D2E-023FE52CF7A6}"/>
                  </a:ext>
                </a:extLst>
              </p:cNvPr>
              <p:cNvSpPr/>
              <p:nvPr/>
            </p:nvSpPr>
            <p:spPr>
              <a:xfrm>
                <a:off x="1795176" y="3435949"/>
                <a:ext cx="468303" cy="125839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1" name="원통 90">
                <a:extLst>
                  <a:ext uri="{FF2B5EF4-FFF2-40B4-BE49-F238E27FC236}">
                    <a16:creationId xmlns:a16="http://schemas.microsoft.com/office/drawing/2014/main" id="{AD145C33-9152-4197-A0C7-6A740276C4F3}"/>
                  </a:ext>
                </a:extLst>
              </p:cNvPr>
              <p:cNvSpPr/>
              <p:nvPr/>
            </p:nvSpPr>
            <p:spPr>
              <a:xfrm>
                <a:off x="1907650" y="3561788"/>
                <a:ext cx="468304" cy="127937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" name="원통 91">
                <a:extLst>
                  <a:ext uri="{FF2B5EF4-FFF2-40B4-BE49-F238E27FC236}">
                    <a16:creationId xmlns:a16="http://schemas.microsoft.com/office/drawing/2014/main" id="{F37ECE93-A319-43FC-96F4-654013491243}"/>
                  </a:ext>
                </a:extLst>
              </p:cNvPr>
              <p:cNvSpPr/>
              <p:nvPr/>
            </p:nvSpPr>
            <p:spPr>
              <a:xfrm>
                <a:off x="2355504" y="3526135"/>
                <a:ext cx="468303" cy="127936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3" name="원통 92">
                <a:extLst>
                  <a:ext uri="{FF2B5EF4-FFF2-40B4-BE49-F238E27FC236}">
                    <a16:creationId xmlns:a16="http://schemas.microsoft.com/office/drawing/2014/main" id="{C28EEDCB-0CF7-4F1F-ACD6-8AEF18E26866}"/>
                  </a:ext>
                </a:extLst>
              </p:cNvPr>
              <p:cNvSpPr/>
              <p:nvPr/>
            </p:nvSpPr>
            <p:spPr>
              <a:xfrm>
                <a:off x="1995585" y="3507258"/>
                <a:ext cx="470348" cy="127937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4" name="원통 93">
                <a:extLst>
                  <a:ext uri="{FF2B5EF4-FFF2-40B4-BE49-F238E27FC236}">
                    <a16:creationId xmlns:a16="http://schemas.microsoft.com/office/drawing/2014/main" id="{A9427EFD-BE63-41B6-8C93-5230215582D1}"/>
                  </a:ext>
                </a:extLst>
              </p:cNvPr>
              <p:cNvSpPr/>
              <p:nvPr/>
            </p:nvSpPr>
            <p:spPr>
              <a:xfrm>
                <a:off x="2108059" y="3635195"/>
                <a:ext cx="470348" cy="125839"/>
              </a:xfrm>
              <a:prstGeom prst="can">
                <a:avLst>
                  <a:gd name="adj" fmla="val 5000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09" name="오른쪽 화살표 108">
            <a:extLst>
              <a:ext uri="{FF2B5EF4-FFF2-40B4-BE49-F238E27FC236}">
                <a16:creationId xmlns:a16="http://schemas.microsoft.com/office/drawing/2014/main" id="{F7B92121-D645-4545-80D7-CA30AE348BEC}"/>
              </a:ext>
            </a:extLst>
          </p:cNvPr>
          <p:cNvSpPr/>
          <p:nvPr/>
        </p:nvSpPr>
        <p:spPr>
          <a:xfrm rot="2829945">
            <a:off x="5311199" y="3404009"/>
            <a:ext cx="370314" cy="30374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9706" name="TextBox 109">
            <a:extLst>
              <a:ext uri="{FF2B5EF4-FFF2-40B4-BE49-F238E27FC236}">
                <a16:creationId xmlns:a16="http://schemas.microsoft.com/office/drawing/2014/main" id="{137F98ED-E62C-4FF7-8900-8FC01033A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200" y="3812313"/>
            <a:ext cx="1555421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21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이쪽만 </a:t>
            </a:r>
            <a:r>
              <a:rPr lang="ko-KR" altLang="en-US" sz="2100" b="1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반씩</a:t>
            </a:r>
            <a:r>
              <a:rPr lang="ko-KR" altLang="en-US" sz="21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나누어</a:t>
            </a:r>
            <a:endParaRPr lang="en-US" altLang="ko-KR" sz="21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11" name="그림 110">
            <a:extLst>
              <a:ext uri="{FF2B5EF4-FFF2-40B4-BE49-F238E27FC236}">
                <a16:creationId xmlns:a16="http://schemas.microsoft.com/office/drawing/2014/main" id="{3EE8EB26-3FA3-4861-987E-5A9E56CC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1123951"/>
            <a:ext cx="495300" cy="762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6C3E0D88-C382-40F8-B028-7D7DAA1B8EFD}"/>
              </a:ext>
            </a:extLst>
          </p:cNvPr>
          <p:cNvSpPr/>
          <p:nvPr/>
        </p:nvSpPr>
        <p:spPr bwMode="auto">
          <a:xfrm>
            <a:off x="4151784" y="2728012"/>
            <a:ext cx="1210560" cy="845004"/>
          </a:xfrm>
          <a:prstGeom prst="ellipse">
            <a:avLst/>
          </a:prstGeom>
          <a:noFill/>
          <a:ln w="17526" cap="flat" cmpd="sng" algn="ctr">
            <a:solidFill>
              <a:schemeClr val="accent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내용 개체 틀 2">
            <a:extLst>
              <a:ext uri="{FF2B5EF4-FFF2-40B4-BE49-F238E27FC236}">
                <a16:creationId xmlns:a16="http://schemas.microsoft.com/office/drawing/2014/main" id="{EA3E003D-1BD2-41E9-B8BE-8872E163B6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6330" y="1988840"/>
            <a:ext cx="7772400" cy="3816424"/>
          </a:xfrm>
        </p:spPr>
        <p:txBody>
          <a:bodyPr>
            <a:normAutofit/>
          </a:bodyPr>
          <a:lstStyle/>
          <a:p>
            <a:r>
              <a:rPr lang="ko-KR" altLang="en-US" dirty="0"/>
              <a:t>동전 더미를 반으로 나누어 저울에 달고</a:t>
            </a:r>
            <a:r>
              <a:rPr lang="en-US" altLang="ko-KR" dirty="0"/>
              <a:t>, </a:t>
            </a:r>
            <a:r>
              <a:rPr lang="ko-KR" altLang="en-US" dirty="0"/>
              <a:t>가벼운 쪽의 더미를 계속 반으로 나누어 저울에 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분할된 더미의 동전 수가 </a:t>
            </a:r>
            <a:r>
              <a:rPr lang="en-US" altLang="ko-KR" dirty="0"/>
              <a:t>1</a:t>
            </a:r>
            <a:r>
              <a:rPr lang="ko-KR" altLang="en-US" dirty="0"/>
              <a:t>개씩이면 마지막으로 저울을 달아 가벼운 쪽의 동전이 가짜이다</a:t>
            </a:r>
            <a:r>
              <a:rPr lang="en-US" altLang="ko-KR" dirty="0"/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ko-KR" altLang="en-US" dirty="0"/>
              <a:t>이 알고리즘은 운이 좋을 때가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왜냐하면 마지막에 가짜 동전을 찾기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D610DA-1E2C-4D0B-A0A4-534286D6E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022BE6B-8F7E-4788-A4F7-18B56B8B2926}" type="slidenum">
              <a:rPr lang="en-US" altLang="ko-KR" sz="1200">
                <a:latin typeface="Tahoma" panose="020B0604030504040204" pitchFamily="34" charset="0"/>
              </a:rPr>
              <a:pPr/>
              <a:t>31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B3257F-9FC6-4009-A3A5-94B235A52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188641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87DAFF96-B201-4825-8C89-FA7B568C3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87431" y="177770"/>
            <a:ext cx="7772400" cy="946150"/>
          </a:xfrm>
        </p:spPr>
        <p:txBody>
          <a:bodyPr/>
          <a:lstStyle/>
          <a:p>
            <a:r>
              <a:rPr lang="en-US" altLang="ko-KR" sz="2800" dirty="0"/>
              <a:t>1,024</a:t>
            </a:r>
            <a:r>
              <a:rPr lang="ko-KR" altLang="en-US" sz="2800" dirty="0"/>
              <a:t>개 있을 때 몇 번 저울에 달아야 할까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E350D8D6-59EA-4D4F-A639-C5B282EEC9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4"/>
            <a:endParaRPr lang="en-US" altLang="ko-KR" dirty="0"/>
          </a:p>
          <a:p>
            <a:pPr lvl="1"/>
            <a:r>
              <a:rPr lang="ko-KR" altLang="en-US" dirty="0"/>
              <a:t>먼저 </a:t>
            </a:r>
            <a:r>
              <a:rPr lang="en-US" altLang="ko-KR" dirty="0"/>
              <a:t>512</a:t>
            </a:r>
            <a:r>
              <a:rPr lang="ko-KR" altLang="en-US" dirty="0"/>
              <a:t>개씩 양쪽에 올려놓고 저울을 재고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다음은 </a:t>
            </a:r>
            <a:r>
              <a:rPr lang="en-US" altLang="ko-KR" dirty="0"/>
              <a:t>256</a:t>
            </a:r>
            <a:r>
              <a:rPr lang="ko-KR" altLang="en-US" dirty="0"/>
              <a:t>개씩 재고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128</a:t>
            </a:r>
            <a:r>
              <a:rPr lang="ko-KR" altLang="en-US" dirty="0"/>
              <a:t>개씩</a:t>
            </a:r>
            <a:r>
              <a:rPr lang="en-US" altLang="ko-KR" dirty="0"/>
              <a:t>, 64</a:t>
            </a:r>
            <a:r>
              <a:rPr lang="ko-KR" altLang="en-US" dirty="0"/>
              <a:t>개씩</a:t>
            </a:r>
            <a:r>
              <a:rPr lang="en-US" altLang="ko-KR" dirty="0"/>
              <a:t>, 32</a:t>
            </a:r>
            <a:r>
              <a:rPr lang="ko-KR" altLang="en-US" dirty="0"/>
              <a:t>개씩</a:t>
            </a:r>
            <a:r>
              <a:rPr lang="en-US" altLang="ko-KR" dirty="0"/>
              <a:t>, 16</a:t>
            </a:r>
            <a:r>
              <a:rPr lang="ko-KR" altLang="en-US" dirty="0"/>
              <a:t>개씩</a:t>
            </a:r>
            <a:r>
              <a:rPr lang="en-US" altLang="ko-KR" dirty="0"/>
              <a:t>, 8</a:t>
            </a:r>
            <a:r>
              <a:rPr lang="ko-KR" altLang="en-US" dirty="0"/>
              <a:t>개씩</a:t>
            </a:r>
            <a:r>
              <a:rPr lang="en-US" altLang="ko-KR" dirty="0"/>
              <a:t>, 4</a:t>
            </a:r>
            <a:r>
              <a:rPr lang="ko-KR" altLang="en-US" dirty="0"/>
              <a:t>개씩</a:t>
            </a:r>
            <a:r>
              <a:rPr lang="en-US" altLang="ko-KR" dirty="0"/>
              <a:t>, 2</a:t>
            </a:r>
            <a:r>
              <a:rPr lang="ko-KR" altLang="en-US" dirty="0"/>
              <a:t>개씩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마지막엔 </a:t>
            </a:r>
            <a:r>
              <a:rPr lang="en-US" altLang="ko-KR" dirty="0"/>
              <a:t>1</a:t>
            </a:r>
            <a:r>
              <a:rPr lang="ko-KR" altLang="en-US" dirty="0"/>
              <a:t>개씩 올려서 저울을 잰다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이는 총 </a:t>
            </a:r>
            <a:r>
              <a:rPr lang="en-US" altLang="ko-KR" dirty="0"/>
              <a:t>10</a:t>
            </a:r>
            <a:r>
              <a:rPr lang="ko-KR" altLang="en-US" dirty="0"/>
              <a:t>번이고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en-US" altLang="ko-KR" baseline="-25000" dirty="0"/>
              <a:t>2</a:t>
            </a:r>
            <a:r>
              <a:rPr lang="en-US" altLang="ko-KR" dirty="0"/>
              <a:t>1,024 = 10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n</a:t>
            </a:r>
            <a:r>
              <a:rPr lang="ko-KR" altLang="en-US" dirty="0"/>
              <a:t>개 있다면 </a:t>
            </a:r>
            <a:r>
              <a:rPr lang="en-US" altLang="ko-KR" dirty="0"/>
              <a:t>log</a:t>
            </a:r>
            <a:r>
              <a:rPr lang="en-US" altLang="ko-KR" baseline="-25000" dirty="0"/>
              <a:t>2</a:t>
            </a:r>
            <a:r>
              <a:rPr lang="en-US" altLang="ko-KR" dirty="0"/>
              <a:t>n</a:t>
            </a:r>
            <a:r>
              <a:rPr lang="ko-KR" altLang="en-US" dirty="0"/>
              <a:t>번 저울에 달면 가짜 동전을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374105-877A-4C96-A2EF-AA40600BED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A5A73D6-25DE-4C00-AC87-EF508ADEED02}" type="slidenum">
              <a:rPr lang="en-US" altLang="ko-KR" sz="1200">
                <a:latin typeface="Tahoma" panose="020B0604030504040204" pitchFamily="34" charset="0"/>
              </a:rPr>
              <a:pPr/>
              <a:t>32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5244EC21-3890-470F-8676-C5EBF02D1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최악의 경우 비교</a:t>
            </a:r>
            <a:endParaRPr lang="en-US" altLang="ko-KR" dirty="0"/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56939199-F4CE-4E70-9B26-5CEF905506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철수는 </a:t>
            </a:r>
            <a:r>
              <a:rPr lang="en-US" altLang="ko-KR" dirty="0"/>
              <a:t>1,023</a:t>
            </a:r>
            <a:r>
              <a:rPr lang="ko-KR" altLang="en-US" dirty="0"/>
              <a:t>번 저울에 달아야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영희는 </a:t>
            </a:r>
            <a:r>
              <a:rPr lang="en-US" altLang="ko-KR" dirty="0"/>
              <a:t>512</a:t>
            </a:r>
            <a:r>
              <a:rPr lang="ko-KR" altLang="en-US" dirty="0"/>
              <a:t>번 달아야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광수는 </a:t>
            </a:r>
            <a:r>
              <a:rPr lang="en-US" altLang="ko-KR" dirty="0"/>
              <a:t>10</a:t>
            </a:r>
            <a:r>
              <a:rPr lang="ko-KR" altLang="en-US" dirty="0"/>
              <a:t>번이면 가짜 동전을 찾는다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이 차이는 </a:t>
            </a:r>
            <a:r>
              <a:rPr lang="en-US" altLang="ko-KR" dirty="0"/>
              <a:t>n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커지면 더욱 더 커진다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DBAF4-8678-4AD9-9770-1E0BA0B56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B7C7C74-8C4A-4C3A-A804-527DEE6850AD}" type="slidenum">
              <a:rPr lang="en-US" altLang="ko-KR" sz="1200">
                <a:latin typeface="Tahoma" panose="020B0604030504040204" pitchFamily="34" charset="0"/>
              </a:rPr>
              <a:pPr/>
              <a:t>33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495B284E-82EB-4360-896E-5D090DBD5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1.7 </a:t>
            </a:r>
            <a:r>
              <a:rPr lang="ko-KR" altLang="en-US"/>
              <a:t>독이 든 술단지</a:t>
            </a:r>
          </a:p>
        </p:txBody>
      </p:sp>
      <p:sp>
        <p:nvSpPr>
          <p:cNvPr id="33795" name="내용 개체 틀 2">
            <a:extLst>
              <a:ext uri="{FF2B5EF4-FFF2-40B4-BE49-F238E27FC236}">
                <a16:creationId xmlns:a16="http://schemas.microsoft.com/office/drawing/2014/main" id="{10A823D7-77C3-4A05-9E24-5B371DF100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125539"/>
            <a:ext cx="8134672" cy="547052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ko-KR" altLang="en-US" dirty="0"/>
              <a:t>옛날 어느 먼 나라에 술을 매우 즐겨 마시는 임금님이 살고 있었다</a:t>
            </a:r>
            <a:r>
              <a:rPr lang="en-US" altLang="ko-KR" dirty="0"/>
              <a:t>.</a:t>
            </a:r>
          </a:p>
          <a:p>
            <a:pPr lvl="1">
              <a:lnSpc>
                <a:spcPct val="140000"/>
              </a:lnSpc>
              <a:spcAft>
                <a:spcPts val="600"/>
              </a:spcAft>
            </a:pPr>
            <a:r>
              <a:rPr lang="ko-KR" altLang="en-US" dirty="0"/>
              <a:t>창고에는 많은 술단지가 보관되어 있었다</a:t>
            </a:r>
            <a:r>
              <a:rPr lang="en-US" altLang="ko-KR" dirty="0"/>
              <a:t>.</a:t>
            </a:r>
          </a:p>
          <a:p>
            <a:pPr lvl="1">
              <a:lnSpc>
                <a:spcPct val="140000"/>
              </a:lnSpc>
              <a:spcAft>
                <a:spcPts val="600"/>
              </a:spcAft>
            </a:pPr>
            <a:r>
              <a:rPr lang="ko-KR" altLang="en-US" dirty="0"/>
              <a:t>어느 날 이웃 나라의 스파이가 창고에 들어가서 </a:t>
            </a:r>
            <a:r>
              <a:rPr lang="ko-KR" altLang="en-US" dirty="0" err="1"/>
              <a:t>술단지</a:t>
            </a:r>
            <a:r>
              <a:rPr lang="ko-KR" altLang="en-US" dirty="0"/>
              <a:t> 하나에 독을 넣고 나오다가 붙잡혔다</a:t>
            </a:r>
            <a:r>
              <a:rPr lang="en-US" altLang="ko-KR" dirty="0"/>
              <a:t>.</a:t>
            </a:r>
          </a:p>
          <a:p>
            <a:pPr lvl="1">
              <a:lnSpc>
                <a:spcPct val="140000"/>
              </a:lnSpc>
              <a:spcAft>
                <a:spcPts val="600"/>
              </a:spcAft>
            </a:pPr>
            <a:endParaRPr lang="en-US" altLang="ko-KR" dirty="0"/>
          </a:p>
          <a:p>
            <a:pPr lvl="1">
              <a:lnSpc>
                <a:spcPct val="140000"/>
              </a:lnSpc>
              <a:spcAft>
                <a:spcPts val="600"/>
              </a:spcAft>
            </a:pPr>
            <a:endParaRPr lang="en-US" altLang="ko-KR" dirty="0"/>
          </a:p>
          <a:p>
            <a:pPr lvl="1">
              <a:lnSpc>
                <a:spcPct val="140000"/>
              </a:lnSpc>
              <a:spcAft>
                <a:spcPts val="600"/>
              </a:spcAft>
            </a:pPr>
            <a:endParaRPr lang="en-US" altLang="ko-KR" dirty="0"/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ko-KR" altLang="en-US" dirty="0"/>
              <a:t>스파이는 눈으로 확인할 수 없는 독을 사용하였고</a:t>
            </a:r>
            <a:r>
              <a:rPr lang="en-US" altLang="ko-KR" dirty="0"/>
              <a:t>, </a:t>
            </a:r>
            <a:r>
              <a:rPr lang="ko-KR" altLang="en-US" dirty="0"/>
              <a:t>어떤 단지인지는 모르지만 하나의 단지에만 독을 넣었다고 말하고 죽었다</a:t>
            </a:r>
            <a:r>
              <a:rPr lang="en-US" altLang="ko-KR" dirty="0"/>
              <a:t>.</a:t>
            </a:r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ko-KR" altLang="en-US" dirty="0"/>
              <a:t>스파이가 사용한 독의 특징</a:t>
            </a:r>
            <a:endParaRPr lang="en-US" altLang="ko-KR" dirty="0"/>
          </a:p>
          <a:p>
            <a:pPr lvl="1">
              <a:lnSpc>
                <a:spcPct val="140000"/>
              </a:lnSpc>
              <a:spcAft>
                <a:spcPts val="600"/>
              </a:spcAft>
            </a:pPr>
            <a:r>
              <a:rPr lang="ko-KR" altLang="en-US" dirty="0"/>
              <a:t>독이 든 단지의 술을 아주 조금만 맛보아도 정확히 </a:t>
            </a:r>
            <a:r>
              <a:rPr lang="ko-KR" altLang="en-US" dirty="0">
                <a:solidFill>
                  <a:srgbClr val="00B0F0"/>
                </a:solidFill>
              </a:rPr>
              <a:t>일주일 후에 죽는다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CFEDEE-8B58-4F06-BE55-4ADDE072D7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345A462-20DC-4257-813F-3CA6EB8E044F}" type="slidenum">
              <a:rPr lang="en-US" altLang="ko-KR" sz="1200">
                <a:latin typeface="Tahoma" panose="020B0604030504040204" pitchFamily="34" charset="0"/>
              </a:rPr>
              <a:pPr/>
              <a:t>34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006A6E-C596-45B2-865B-59F737720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72425"/>
            <a:ext cx="1230426" cy="78355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1CD26A3-8F42-4824-B218-8B2DE6952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924">
            <a:off x="5231904" y="2852936"/>
            <a:ext cx="4400550" cy="1485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A1A100-53F0-4820-A8E4-13178FA3EF98}"/>
              </a:ext>
            </a:extLst>
          </p:cNvPr>
          <p:cNvSpPr txBox="1"/>
          <p:nvPr/>
        </p:nvSpPr>
        <p:spPr>
          <a:xfrm>
            <a:off x="7216155" y="3044280"/>
            <a:ext cx="432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FFFF00"/>
                </a:solidFill>
              </a:rPr>
              <a:t>?</a:t>
            </a:r>
            <a:endParaRPr lang="ko-KR" altLang="en-US" sz="4400" b="1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0D2680E-20F0-4478-BA23-257A810BAD10}"/>
                  </a:ext>
                </a:extLst>
              </p14:cNvPr>
              <p14:cNvContentPartPr/>
              <p14:nvPr/>
            </p14:nvContentPartPr>
            <p14:xfrm>
              <a:off x="2806560" y="1974960"/>
              <a:ext cx="7398360" cy="43246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0D2680E-20F0-4478-BA23-257A810BAD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7200" y="1965600"/>
                <a:ext cx="7417080" cy="434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6F5CB9DC-502B-4E17-B4BE-7360611AF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C5D272CD-62C7-4E1F-AFB8-17DC3EDE0D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임금님은 신하들에게 명하였다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독이 든 술단지를 반드시 일주일 만에 찾아내라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희생되는 신하의 수를 가능한한 줄여야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DB8BAD-3CE3-441A-9070-20010B43D8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08ECD02-CB03-4403-B03B-ED92AD78A819}" type="slidenum">
              <a:rPr lang="en-US" altLang="ko-KR" sz="1200">
                <a:latin typeface="Tahoma" panose="020B0604030504040204" pitchFamily="34" charset="0"/>
              </a:rPr>
              <a:pPr/>
              <a:t>35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34821" name="그룹 4">
            <a:extLst>
              <a:ext uri="{FF2B5EF4-FFF2-40B4-BE49-F238E27FC236}">
                <a16:creationId xmlns:a16="http://schemas.microsoft.com/office/drawing/2014/main" id="{0E0918C7-243B-4948-AD62-183BF18A1D3A}"/>
              </a:ext>
            </a:extLst>
          </p:cNvPr>
          <p:cNvGrpSpPr>
            <a:grpSpLocks/>
          </p:cNvGrpSpPr>
          <p:nvPr/>
        </p:nvGrpSpPr>
        <p:grpSpPr bwMode="auto">
          <a:xfrm rot="206885">
            <a:off x="3215681" y="3356992"/>
            <a:ext cx="5548287" cy="1984226"/>
            <a:chOff x="149226" y="1069865"/>
            <a:chExt cx="8803704" cy="2966700"/>
          </a:xfrm>
        </p:grpSpPr>
        <p:grpSp>
          <p:nvGrpSpPr>
            <p:cNvPr id="34822" name="그룹 5">
              <a:extLst>
                <a:ext uri="{FF2B5EF4-FFF2-40B4-BE49-F238E27FC236}">
                  <a16:creationId xmlns:a16="http://schemas.microsoft.com/office/drawing/2014/main" id="{4B14E287-A33D-40EA-BD7B-FF7B40759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2125" y="1069865"/>
              <a:ext cx="846134" cy="878835"/>
              <a:chOff x="251520" y="1412776"/>
              <a:chExt cx="936104" cy="1008112"/>
            </a:xfrm>
          </p:grpSpPr>
          <p:pic>
            <p:nvPicPr>
              <p:cNvPr id="35174" name="Picture 4">
                <a:extLst>
                  <a:ext uri="{FF2B5EF4-FFF2-40B4-BE49-F238E27FC236}">
                    <a16:creationId xmlns:a16="http://schemas.microsoft.com/office/drawing/2014/main" id="{B162F318-C9F4-4897-BF9D-8D5D844CD6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75" name="TextBox 358">
                <a:extLst>
                  <a:ext uri="{FF2B5EF4-FFF2-40B4-BE49-F238E27FC236}">
                    <a16:creationId xmlns:a16="http://schemas.microsoft.com/office/drawing/2014/main" id="{B48E669C-CFB6-4437-8965-1FED847BF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23" name="그룹 6">
              <a:extLst>
                <a:ext uri="{FF2B5EF4-FFF2-40B4-BE49-F238E27FC236}">
                  <a16:creationId xmlns:a16="http://schemas.microsoft.com/office/drawing/2014/main" id="{2D21A607-26C7-45E4-BF01-68B99D09C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8259" y="1069865"/>
              <a:ext cx="846134" cy="878835"/>
              <a:chOff x="251520" y="1412776"/>
              <a:chExt cx="936104" cy="1008112"/>
            </a:xfrm>
          </p:grpSpPr>
          <p:pic>
            <p:nvPicPr>
              <p:cNvPr id="35172" name="Picture 4">
                <a:extLst>
                  <a:ext uri="{FF2B5EF4-FFF2-40B4-BE49-F238E27FC236}">
                    <a16:creationId xmlns:a16="http://schemas.microsoft.com/office/drawing/2014/main" id="{B16A0A52-08CB-4DDB-AF4E-31879FE604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73" name="TextBox 356">
                <a:extLst>
                  <a:ext uri="{FF2B5EF4-FFF2-40B4-BE49-F238E27FC236}">
                    <a16:creationId xmlns:a16="http://schemas.microsoft.com/office/drawing/2014/main" id="{C2F3910C-157D-415F-93CC-2C500FC2C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24" name="그룹 7">
              <a:extLst>
                <a:ext uri="{FF2B5EF4-FFF2-40B4-BE49-F238E27FC236}">
                  <a16:creationId xmlns:a16="http://schemas.microsoft.com/office/drawing/2014/main" id="{8897EFF7-9536-4F3C-AF06-7169C20BD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69877" y="1202722"/>
              <a:ext cx="846134" cy="878835"/>
              <a:chOff x="251520" y="1412776"/>
              <a:chExt cx="936104" cy="1008112"/>
            </a:xfrm>
          </p:grpSpPr>
          <p:pic>
            <p:nvPicPr>
              <p:cNvPr id="35170" name="Picture 4">
                <a:extLst>
                  <a:ext uri="{FF2B5EF4-FFF2-40B4-BE49-F238E27FC236}">
                    <a16:creationId xmlns:a16="http://schemas.microsoft.com/office/drawing/2014/main" id="{7FD42B26-D96B-4A41-86E8-6770BB6A85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71" name="TextBox 354">
                <a:extLst>
                  <a:ext uri="{FF2B5EF4-FFF2-40B4-BE49-F238E27FC236}">
                    <a16:creationId xmlns:a16="http://schemas.microsoft.com/office/drawing/2014/main" id="{BD7E9AE8-C96F-4F17-80F4-DDB598A51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25" name="그룹 8">
              <a:extLst>
                <a:ext uri="{FF2B5EF4-FFF2-40B4-BE49-F238E27FC236}">
                  <a16:creationId xmlns:a16="http://schemas.microsoft.com/office/drawing/2014/main" id="{D7A74520-2FE3-475B-8533-27C63CED7B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6011" y="1202722"/>
              <a:ext cx="846134" cy="878835"/>
              <a:chOff x="251520" y="1412776"/>
              <a:chExt cx="936104" cy="1008112"/>
            </a:xfrm>
          </p:grpSpPr>
          <p:pic>
            <p:nvPicPr>
              <p:cNvPr id="35168" name="Picture 4">
                <a:extLst>
                  <a:ext uri="{FF2B5EF4-FFF2-40B4-BE49-F238E27FC236}">
                    <a16:creationId xmlns:a16="http://schemas.microsoft.com/office/drawing/2014/main" id="{49F79077-682F-4C12-A68D-797D14CD2A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69" name="TextBox 352">
                <a:extLst>
                  <a:ext uri="{FF2B5EF4-FFF2-40B4-BE49-F238E27FC236}">
                    <a16:creationId xmlns:a16="http://schemas.microsoft.com/office/drawing/2014/main" id="{B463E2BA-530D-4D30-B8AF-9782081685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26" name="그룹 9">
              <a:extLst>
                <a:ext uri="{FF2B5EF4-FFF2-40B4-BE49-F238E27FC236}">
                  <a16:creationId xmlns:a16="http://schemas.microsoft.com/office/drawing/2014/main" id="{CF5B375D-5E2A-4CBD-881F-A7EACACDD0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07630" y="1335578"/>
              <a:ext cx="846134" cy="878835"/>
              <a:chOff x="251520" y="1412776"/>
              <a:chExt cx="936104" cy="1008112"/>
            </a:xfrm>
          </p:grpSpPr>
          <p:pic>
            <p:nvPicPr>
              <p:cNvPr id="35166" name="Picture 4">
                <a:extLst>
                  <a:ext uri="{FF2B5EF4-FFF2-40B4-BE49-F238E27FC236}">
                    <a16:creationId xmlns:a16="http://schemas.microsoft.com/office/drawing/2014/main" id="{E26FA989-5C20-441C-8B18-D3BAA61934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67" name="TextBox 350">
                <a:extLst>
                  <a:ext uri="{FF2B5EF4-FFF2-40B4-BE49-F238E27FC236}">
                    <a16:creationId xmlns:a16="http://schemas.microsoft.com/office/drawing/2014/main" id="{FF6BEA0A-8588-4D21-8A25-D5160210C0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27" name="그룹 10">
              <a:extLst>
                <a:ext uri="{FF2B5EF4-FFF2-40B4-BE49-F238E27FC236}">
                  <a16:creationId xmlns:a16="http://schemas.microsoft.com/office/drawing/2014/main" id="{C417F73B-62B5-4A96-AF85-AEFA3DEBE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3764" y="1335578"/>
              <a:ext cx="846134" cy="878835"/>
              <a:chOff x="251520" y="1412776"/>
              <a:chExt cx="936104" cy="1008112"/>
            </a:xfrm>
          </p:grpSpPr>
          <p:pic>
            <p:nvPicPr>
              <p:cNvPr id="35164" name="Picture 4">
                <a:extLst>
                  <a:ext uri="{FF2B5EF4-FFF2-40B4-BE49-F238E27FC236}">
                    <a16:creationId xmlns:a16="http://schemas.microsoft.com/office/drawing/2014/main" id="{608C1AF7-D028-4020-A47C-97A2CE7606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65" name="TextBox 348">
                <a:extLst>
                  <a:ext uri="{FF2B5EF4-FFF2-40B4-BE49-F238E27FC236}">
                    <a16:creationId xmlns:a16="http://schemas.microsoft.com/office/drawing/2014/main" id="{DECBD13F-3C88-4FCA-8A20-86A5011C5D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28" name="그룹 11">
              <a:extLst>
                <a:ext uri="{FF2B5EF4-FFF2-40B4-BE49-F238E27FC236}">
                  <a16:creationId xmlns:a16="http://schemas.microsoft.com/office/drawing/2014/main" id="{D0F5E0E1-29C6-4519-A132-5E1074EB4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5383" y="1468435"/>
              <a:ext cx="846134" cy="878835"/>
              <a:chOff x="251520" y="1412776"/>
              <a:chExt cx="936104" cy="1008112"/>
            </a:xfrm>
          </p:grpSpPr>
          <p:pic>
            <p:nvPicPr>
              <p:cNvPr id="35162" name="Picture 4">
                <a:extLst>
                  <a:ext uri="{FF2B5EF4-FFF2-40B4-BE49-F238E27FC236}">
                    <a16:creationId xmlns:a16="http://schemas.microsoft.com/office/drawing/2014/main" id="{934C9342-C78D-4B01-9A5E-660D22B36F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63" name="TextBox 346">
                <a:extLst>
                  <a:ext uri="{FF2B5EF4-FFF2-40B4-BE49-F238E27FC236}">
                    <a16:creationId xmlns:a16="http://schemas.microsoft.com/office/drawing/2014/main" id="{025DAD7C-FDE2-479E-AA4D-921FE46B5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29" name="그룹 12">
              <a:extLst>
                <a:ext uri="{FF2B5EF4-FFF2-40B4-BE49-F238E27FC236}">
                  <a16:creationId xmlns:a16="http://schemas.microsoft.com/office/drawing/2014/main" id="{75AE60D4-0704-418C-92E3-4774702D49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91517" y="1468435"/>
              <a:ext cx="846134" cy="878835"/>
              <a:chOff x="251520" y="1412776"/>
              <a:chExt cx="936104" cy="1008112"/>
            </a:xfrm>
          </p:grpSpPr>
          <p:pic>
            <p:nvPicPr>
              <p:cNvPr id="35160" name="Picture 4">
                <a:extLst>
                  <a:ext uri="{FF2B5EF4-FFF2-40B4-BE49-F238E27FC236}">
                    <a16:creationId xmlns:a16="http://schemas.microsoft.com/office/drawing/2014/main" id="{30817FA2-8B0D-4FE7-B163-83F0FE46E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61" name="TextBox 344">
                <a:extLst>
                  <a:ext uri="{FF2B5EF4-FFF2-40B4-BE49-F238E27FC236}">
                    <a16:creationId xmlns:a16="http://schemas.microsoft.com/office/drawing/2014/main" id="{6FD8CFA3-6708-4178-988C-1E56995861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30" name="그룹 13">
              <a:extLst>
                <a:ext uri="{FF2B5EF4-FFF2-40B4-BE49-F238E27FC236}">
                  <a16:creationId xmlns:a16="http://schemas.microsoft.com/office/drawing/2014/main" id="{54C4382A-9FCF-42E2-B808-F06156C76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83135" y="1601292"/>
              <a:ext cx="846134" cy="878835"/>
              <a:chOff x="251520" y="1412776"/>
              <a:chExt cx="936104" cy="1008112"/>
            </a:xfrm>
          </p:grpSpPr>
          <p:pic>
            <p:nvPicPr>
              <p:cNvPr id="35158" name="Picture 4">
                <a:extLst>
                  <a:ext uri="{FF2B5EF4-FFF2-40B4-BE49-F238E27FC236}">
                    <a16:creationId xmlns:a16="http://schemas.microsoft.com/office/drawing/2014/main" id="{A6D036A7-080C-43B5-B793-85DCAB3FAF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59" name="TextBox 342">
                <a:extLst>
                  <a:ext uri="{FF2B5EF4-FFF2-40B4-BE49-F238E27FC236}">
                    <a16:creationId xmlns:a16="http://schemas.microsoft.com/office/drawing/2014/main" id="{3BC86FFC-5894-4938-A153-A07AC2610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31" name="그룹 14">
              <a:extLst>
                <a:ext uri="{FF2B5EF4-FFF2-40B4-BE49-F238E27FC236}">
                  <a16:creationId xmlns:a16="http://schemas.microsoft.com/office/drawing/2014/main" id="{E4B7186B-FE6B-4CD0-8DFC-35959E19A9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9269" y="1601292"/>
              <a:ext cx="846134" cy="878835"/>
              <a:chOff x="251520" y="1412776"/>
              <a:chExt cx="936104" cy="1008112"/>
            </a:xfrm>
          </p:grpSpPr>
          <p:pic>
            <p:nvPicPr>
              <p:cNvPr id="35156" name="Picture 4">
                <a:extLst>
                  <a:ext uri="{FF2B5EF4-FFF2-40B4-BE49-F238E27FC236}">
                    <a16:creationId xmlns:a16="http://schemas.microsoft.com/office/drawing/2014/main" id="{52D66534-FEB7-4E1B-86C8-30773940BF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57" name="TextBox 340">
                <a:extLst>
                  <a:ext uri="{FF2B5EF4-FFF2-40B4-BE49-F238E27FC236}">
                    <a16:creationId xmlns:a16="http://schemas.microsoft.com/office/drawing/2014/main" id="{15A20AC7-F8D5-4222-92B1-8F7F0CF10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32" name="그룹 15">
              <a:extLst>
                <a:ext uri="{FF2B5EF4-FFF2-40B4-BE49-F238E27FC236}">
                  <a16:creationId xmlns:a16="http://schemas.microsoft.com/office/drawing/2014/main" id="{C61B7384-BB08-49B1-9C6D-66F2018189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20888" y="1734148"/>
              <a:ext cx="846134" cy="878835"/>
              <a:chOff x="251520" y="1412776"/>
              <a:chExt cx="936104" cy="1008112"/>
            </a:xfrm>
          </p:grpSpPr>
          <p:pic>
            <p:nvPicPr>
              <p:cNvPr id="35154" name="Picture 4">
                <a:extLst>
                  <a:ext uri="{FF2B5EF4-FFF2-40B4-BE49-F238E27FC236}">
                    <a16:creationId xmlns:a16="http://schemas.microsoft.com/office/drawing/2014/main" id="{166B6B59-B235-4CE4-B0D1-220E945442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55" name="TextBox 338">
                <a:extLst>
                  <a:ext uri="{FF2B5EF4-FFF2-40B4-BE49-F238E27FC236}">
                    <a16:creationId xmlns:a16="http://schemas.microsoft.com/office/drawing/2014/main" id="{56139913-83C9-4E83-95E3-A4FDDB227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33" name="그룹 16">
              <a:extLst>
                <a:ext uri="{FF2B5EF4-FFF2-40B4-BE49-F238E27FC236}">
                  <a16:creationId xmlns:a16="http://schemas.microsoft.com/office/drawing/2014/main" id="{FF9907B5-54D8-495E-87FA-83F4A02FE4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7022" y="1734148"/>
              <a:ext cx="846134" cy="878835"/>
              <a:chOff x="251520" y="1412776"/>
              <a:chExt cx="936104" cy="1008112"/>
            </a:xfrm>
          </p:grpSpPr>
          <p:pic>
            <p:nvPicPr>
              <p:cNvPr id="35152" name="Picture 4">
                <a:extLst>
                  <a:ext uri="{FF2B5EF4-FFF2-40B4-BE49-F238E27FC236}">
                    <a16:creationId xmlns:a16="http://schemas.microsoft.com/office/drawing/2014/main" id="{363FE0DC-3B5C-4B6A-AF03-D541C37370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53" name="TextBox 336">
                <a:extLst>
                  <a:ext uri="{FF2B5EF4-FFF2-40B4-BE49-F238E27FC236}">
                    <a16:creationId xmlns:a16="http://schemas.microsoft.com/office/drawing/2014/main" id="{F2104AD5-0E5E-40D2-8C69-0BD46BAC54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34" name="그룹 17">
              <a:extLst>
                <a:ext uri="{FF2B5EF4-FFF2-40B4-BE49-F238E27FC236}">
                  <a16:creationId xmlns:a16="http://schemas.microsoft.com/office/drawing/2014/main" id="{CF826ADD-7B67-4757-B1F6-BDE516BA7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8641" y="1867005"/>
              <a:ext cx="846134" cy="878835"/>
              <a:chOff x="251520" y="1412776"/>
              <a:chExt cx="936104" cy="1008112"/>
            </a:xfrm>
          </p:grpSpPr>
          <p:pic>
            <p:nvPicPr>
              <p:cNvPr id="35150" name="Picture 4">
                <a:extLst>
                  <a:ext uri="{FF2B5EF4-FFF2-40B4-BE49-F238E27FC236}">
                    <a16:creationId xmlns:a16="http://schemas.microsoft.com/office/drawing/2014/main" id="{163DF883-EDA5-4300-A788-1D4F1C81DD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51" name="TextBox 334">
                <a:extLst>
                  <a:ext uri="{FF2B5EF4-FFF2-40B4-BE49-F238E27FC236}">
                    <a16:creationId xmlns:a16="http://schemas.microsoft.com/office/drawing/2014/main" id="{335CE7AA-4F07-4774-83E1-4723C66BF1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35" name="그룹 18">
              <a:extLst>
                <a:ext uri="{FF2B5EF4-FFF2-40B4-BE49-F238E27FC236}">
                  <a16:creationId xmlns:a16="http://schemas.microsoft.com/office/drawing/2014/main" id="{A7DD9F7A-8DB8-4027-B17B-853AED1916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4775" y="1867005"/>
              <a:ext cx="846134" cy="878835"/>
              <a:chOff x="251520" y="1412776"/>
              <a:chExt cx="936104" cy="1008112"/>
            </a:xfrm>
          </p:grpSpPr>
          <p:pic>
            <p:nvPicPr>
              <p:cNvPr id="35148" name="Picture 4">
                <a:extLst>
                  <a:ext uri="{FF2B5EF4-FFF2-40B4-BE49-F238E27FC236}">
                    <a16:creationId xmlns:a16="http://schemas.microsoft.com/office/drawing/2014/main" id="{73BDE216-732C-4D7C-978A-D79E84CDF7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49" name="TextBox 332">
                <a:extLst>
                  <a:ext uri="{FF2B5EF4-FFF2-40B4-BE49-F238E27FC236}">
                    <a16:creationId xmlns:a16="http://schemas.microsoft.com/office/drawing/2014/main" id="{7B63D494-2530-4B2E-B35F-054CB8E27D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36" name="그룹 19">
              <a:extLst>
                <a:ext uri="{FF2B5EF4-FFF2-40B4-BE49-F238E27FC236}">
                  <a16:creationId xmlns:a16="http://schemas.microsoft.com/office/drawing/2014/main" id="{B468FBC1-5B51-4EAF-9B26-BC2E845A2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6393" y="1999862"/>
              <a:ext cx="846134" cy="878835"/>
              <a:chOff x="251520" y="1412776"/>
              <a:chExt cx="936104" cy="1008112"/>
            </a:xfrm>
          </p:grpSpPr>
          <p:pic>
            <p:nvPicPr>
              <p:cNvPr id="35146" name="Picture 4">
                <a:extLst>
                  <a:ext uri="{FF2B5EF4-FFF2-40B4-BE49-F238E27FC236}">
                    <a16:creationId xmlns:a16="http://schemas.microsoft.com/office/drawing/2014/main" id="{1D673D60-75BA-4549-9411-2DBB958DFB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47" name="TextBox 330">
                <a:extLst>
                  <a:ext uri="{FF2B5EF4-FFF2-40B4-BE49-F238E27FC236}">
                    <a16:creationId xmlns:a16="http://schemas.microsoft.com/office/drawing/2014/main" id="{D03CD63C-B263-4890-91FD-7C6A2EA9C9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37" name="그룹 20">
              <a:extLst>
                <a:ext uri="{FF2B5EF4-FFF2-40B4-BE49-F238E27FC236}">
                  <a16:creationId xmlns:a16="http://schemas.microsoft.com/office/drawing/2014/main" id="{ED6A0A5C-3707-4FC9-8B82-BF7224FF64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2527" y="1999862"/>
              <a:ext cx="846134" cy="878835"/>
              <a:chOff x="251520" y="1412776"/>
              <a:chExt cx="936104" cy="1008112"/>
            </a:xfrm>
          </p:grpSpPr>
          <p:pic>
            <p:nvPicPr>
              <p:cNvPr id="35144" name="Picture 4">
                <a:extLst>
                  <a:ext uri="{FF2B5EF4-FFF2-40B4-BE49-F238E27FC236}">
                    <a16:creationId xmlns:a16="http://schemas.microsoft.com/office/drawing/2014/main" id="{9137056A-2233-42C5-BDD3-5D236CB318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45" name="TextBox 328">
                <a:extLst>
                  <a:ext uri="{FF2B5EF4-FFF2-40B4-BE49-F238E27FC236}">
                    <a16:creationId xmlns:a16="http://schemas.microsoft.com/office/drawing/2014/main" id="{1FFD8FB9-7DAA-4E04-AED5-769B079A2D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38" name="그룹 21">
              <a:extLst>
                <a:ext uri="{FF2B5EF4-FFF2-40B4-BE49-F238E27FC236}">
                  <a16:creationId xmlns:a16="http://schemas.microsoft.com/office/drawing/2014/main" id="{EEA4036C-BAD9-4EE3-AD2D-253B98964B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4146" y="2132718"/>
              <a:ext cx="846134" cy="878835"/>
              <a:chOff x="251520" y="1412776"/>
              <a:chExt cx="936104" cy="1008112"/>
            </a:xfrm>
          </p:grpSpPr>
          <p:pic>
            <p:nvPicPr>
              <p:cNvPr id="35142" name="Picture 4">
                <a:extLst>
                  <a:ext uri="{FF2B5EF4-FFF2-40B4-BE49-F238E27FC236}">
                    <a16:creationId xmlns:a16="http://schemas.microsoft.com/office/drawing/2014/main" id="{0CBCC145-C78A-40D1-8DA9-612A4E278D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43" name="TextBox 326">
                <a:extLst>
                  <a:ext uri="{FF2B5EF4-FFF2-40B4-BE49-F238E27FC236}">
                    <a16:creationId xmlns:a16="http://schemas.microsoft.com/office/drawing/2014/main" id="{626C03BD-5C41-4158-9796-86F3A142B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39" name="그룹 22">
              <a:extLst>
                <a:ext uri="{FF2B5EF4-FFF2-40B4-BE49-F238E27FC236}">
                  <a16:creationId xmlns:a16="http://schemas.microsoft.com/office/drawing/2014/main" id="{94A38DDF-40CF-4298-867C-1BDDEC97B2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80280" y="2132718"/>
              <a:ext cx="846134" cy="878835"/>
              <a:chOff x="251520" y="1412776"/>
              <a:chExt cx="936104" cy="1008112"/>
            </a:xfrm>
          </p:grpSpPr>
          <p:pic>
            <p:nvPicPr>
              <p:cNvPr id="35140" name="Picture 4">
                <a:extLst>
                  <a:ext uri="{FF2B5EF4-FFF2-40B4-BE49-F238E27FC236}">
                    <a16:creationId xmlns:a16="http://schemas.microsoft.com/office/drawing/2014/main" id="{30A7E13A-AD1F-4929-8F68-A8171FBFD6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41" name="TextBox 324">
                <a:extLst>
                  <a:ext uri="{FF2B5EF4-FFF2-40B4-BE49-F238E27FC236}">
                    <a16:creationId xmlns:a16="http://schemas.microsoft.com/office/drawing/2014/main" id="{B0A44747-0D5C-482E-A183-BED0792591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40" name="그룹 23">
              <a:extLst>
                <a:ext uri="{FF2B5EF4-FFF2-40B4-BE49-F238E27FC236}">
                  <a16:creationId xmlns:a16="http://schemas.microsoft.com/office/drawing/2014/main" id="{C170E333-10B0-46F5-9E34-7CFD2EB230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1899" y="2265575"/>
              <a:ext cx="846134" cy="878835"/>
              <a:chOff x="251520" y="1412776"/>
              <a:chExt cx="936104" cy="1008112"/>
            </a:xfrm>
          </p:grpSpPr>
          <p:pic>
            <p:nvPicPr>
              <p:cNvPr id="35138" name="Picture 4">
                <a:extLst>
                  <a:ext uri="{FF2B5EF4-FFF2-40B4-BE49-F238E27FC236}">
                    <a16:creationId xmlns:a16="http://schemas.microsoft.com/office/drawing/2014/main" id="{ADBB0520-915B-422F-A920-0E0EB46D68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39" name="TextBox 322">
                <a:extLst>
                  <a:ext uri="{FF2B5EF4-FFF2-40B4-BE49-F238E27FC236}">
                    <a16:creationId xmlns:a16="http://schemas.microsoft.com/office/drawing/2014/main" id="{98E855D2-4D13-4A85-86FE-B0E3A0BFDB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41" name="그룹 24">
              <a:extLst>
                <a:ext uri="{FF2B5EF4-FFF2-40B4-BE49-F238E27FC236}">
                  <a16:creationId xmlns:a16="http://schemas.microsoft.com/office/drawing/2014/main" id="{3652F931-E195-4438-B571-BB565FFCA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8033" y="2265575"/>
              <a:ext cx="846134" cy="878835"/>
              <a:chOff x="251520" y="1412776"/>
              <a:chExt cx="936104" cy="1008112"/>
            </a:xfrm>
          </p:grpSpPr>
          <p:pic>
            <p:nvPicPr>
              <p:cNvPr id="35136" name="Picture 4">
                <a:extLst>
                  <a:ext uri="{FF2B5EF4-FFF2-40B4-BE49-F238E27FC236}">
                    <a16:creationId xmlns:a16="http://schemas.microsoft.com/office/drawing/2014/main" id="{A94FA2C1-CA68-4B18-B0C6-C0E68013B9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37" name="TextBox 320">
                <a:extLst>
                  <a:ext uri="{FF2B5EF4-FFF2-40B4-BE49-F238E27FC236}">
                    <a16:creationId xmlns:a16="http://schemas.microsoft.com/office/drawing/2014/main" id="{0AE8B782-9855-4E72-91AB-B23A499BA8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42" name="그룹 25">
              <a:extLst>
                <a:ext uri="{FF2B5EF4-FFF2-40B4-BE49-F238E27FC236}">
                  <a16:creationId xmlns:a16="http://schemas.microsoft.com/office/drawing/2014/main" id="{51838501-7C27-4082-A877-555E986974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9651" y="2398432"/>
              <a:ext cx="846134" cy="878835"/>
              <a:chOff x="251520" y="1412776"/>
              <a:chExt cx="936104" cy="1008112"/>
            </a:xfrm>
          </p:grpSpPr>
          <p:pic>
            <p:nvPicPr>
              <p:cNvPr id="35134" name="Picture 4">
                <a:extLst>
                  <a:ext uri="{FF2B5EF4-FFF2-40B4-BE49-F238E27FC236}">
                    <a16:creationId xmlns:a16="http://schemas.microsoft.com/office/drawing/2014/main" id="{146607F7-89F3-474C-9BD0-04005D5D9D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35" name="TextBox 318">
                <a:extLst>
                  <a:ext uri="{FF2B5EF4-FFF2-40B4-BE49-F238E27FC236}">
                    <a16:creationId xmlns:a16="http://schemas.microsoft.com/office/drawing/2014/main" id="{AC319634-4F1F-4FF9-98CE-B31E54A249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43" name="그룹 26">
              <a:extLst>
                <a:ext uri="{FF2B5EF4-FFF2-40B4-BE49-F238E27FC236}">
                  <a16:creationId xmlns:a16="http://schemas.microsoft.com/office/drawing/2014/main" id="{687856CF-F706-4EA1-8D2E-06D4D9EF8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55785" y="2398432"/>
              <a:ext cx="846134" cy="878835"/>
              <a:chOff x="251520" y="1412776"/>
              <a:chExt cx="936104" cy="1008112"/>
            </a:xfrm>
          </p:grpSpPr>
          <p:pic>
            <p:nvPicPr>
              <p:cNvPr id="35132" name="Picture 4">
                <a:extLst>
                  <a:ext uri="{FF2B5EF4-FFF2-40B4-BE49-F238E27FC236}">
                    <a16:creationId xmlns:a16="http://schemas.microsoft.com/office/drawing/2014/main" id="{E6D29B86-29FF-4458-8EA1-97E823AAD9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33" name="TextBox 316">
                <a:extLst>
                  <a:ext uri="{FF2B5EF4-FFF2-40B4-BE49-F238E27FC236}">
                    <a16:creationId xmlns:a16="http://schemas.microsoft.com/office/drawing/2014/main" id="{C6D7A1C7-3A57-4216-830D-F0964DEC99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44" name="그룹 27">
              <a:extLst>
                <a:ext uri="{FF2B5EF4-FFF2-40B4-BE49-F238E27FC236}">
                  <a16:creationId xmlns:a16="http://schemas.microsoft.com/office/drawing/2014/main" id="{D00EABCD-A99C-466E-9B9B-A51880E6D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7404" y="2531288"/>
              <a:ext cx="846134" cy="878835"/>
              <a:chOff x="251520" y="1412776"/>
              <a:chExt cx="936104" cy="1008112"/>
            </a:xfrm>
          </p:grpSpPr>
          <p:pic>
            <p:nvPicPr>
              <p:cNvPr id="35130" name="Picture 4">
                <a:extLst>
                  <a:ext uri="{FF2B5EF4-FFF2-40B4-BE49-F238E27FC236}">
                    <a16:creationId xmlns:a16="http://schemas.microsoft.com/office/drawing/2014/main" id="{48842C63-E0FA-48EC-81D5-BC44477B01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31" name="TextBox 314">
                <a:extLst>
                  <a:ext uri="{FF2B5EF4-FFF2-40B4-BE49-F238E27FC236}">
                    <a16:creationId xmlns:a16="http://schemas.microsoft.com/office/drawing/2014/main" id="{2AA2C5B5-8CEB-4DB2-8466-C3A36EEDB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45" name="그룹 28">
              <a:extLst>
                <a:ext uri="{FF2B5EF4-FFF2-40B4-BE49-F238E27FC236}">
                  <a16:creationId xmlns:a16="http://schemas.microsoft.com/office/drawing/2014/main" id="{C18E93B1-069A-4BE5-B5A1-EF98DAC03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93538" y="2531288"/>
              <a:ext cx="846134" cy="878835"/>
              <a:chOff x="251520" y="1412776"/>
              <a:chExt cx="936104" cy="1008112"/>
            </a:xfrm>
          </p:grpSpPr>
          <p:pic>
            <p:nvPicPr>
              <p:cNvPr id="35128" name="Picture 4">
                <a:extLst>
                  <a:ext uri="{FF2B5EF4-FFF2-40B4-BE49-F238E27FC236}">
                    <a16:creationId xmlns:a16="http://schemas.microsoft.com/office/drawing/2014/main" id="{98EA5DFA-6584-4E32-81CB-83E26FA82A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29" name="TextBox 312">
                <a:extLst>
                  <a:ext uri="{FF2B5EF4-FFF2-40B4-BE49-F238E27FC236}">
                    <a16:creationId xmlns:a16="http://schemas.microsoft.com/office/drawing/2014/main" id="{EC0E01C4-9CFC-4301-9719-4209E8637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46" name="그룹 29">
              <a:extLst>
                <a:ext uri="{FF2B5EF4-FFF2-40B4-BE49-F238E27FC236}">
                  <a16:creationId xmlns:a16="http://schemas.microsoft.com/office/drawing/2014/main" id="{F8B53E4B-8021-4D27-B8DA-5D4851EC9E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5157" y="2664145"/>
              <a:ext cx="846134" cy="878835"/>
              <a:chOff x="251520" y="1412776"/>
              <a:chExt cx="936104" cy="1008112"/>
            </a:xfrm>
          </p:grpSpPr>
          <p:pic>
            <p:nvPicPr>
              <p:cNvPr id="35126" name="Picture 4">
                <a:extLst>
                  <a:ext uri="{FF2B5EF4-FFF2-40B4-BE49-F238E27FC236}">
                    <a16:creationId xmlns:a16="http://schemas.microsoft.com/office/drawing/2014/main" id="{04253720-F2BE-4568-B00A-D54AF6C17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27" name="TextBox 310">
                <a:extLst>
                  <a:ext uri="{FF2B5EF4-FFF2-40B4-BE49-F238E27FC236}">
                    <a16:creationId xmlns:a16="http://schemas.microsoft.com/office/drawing/2014/main" id="{0E87028C-AC40-4FA7-B030-AD686C5BB3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47" name="그룹 30">
              <a:extLst>
                <a:ext uri="{FF2B5EF4-FFF2-40B4-BE49-F238E27FC236}">
                  <a16:creationId xmlns:a16="http://schemas.microsoft.com/office/drawing/2014/main" id="{E35A807A-7F99-4549-B722-3BB9C647C2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31291" y="2664145"/>
              <a:ext cx="846134" cy="878835"/>
              <a:chOff x="251520" y="1412776"/>
              <a:chExt cx="936104" cy="1008112"/>
            </a:xfrm>
          </p:grpSpPr>
          <p:pic>
            <p:nvPicPr>
              <p:cNvPr id="35124" name="Picture 4">
                <a:extLst>
                  <a:ext uri="{FF2B5EF4-FFF2-40B4-BE49-F238E27FC236}">
                    <a16:creationId xmlns:a16="http://schemas.microsoft.com/office/drawing/2014/main" id="{9491E8BB-5E02-47D9-9E92-A9798887C3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25" name="TextBox 308">
                <a:extLst>
                  <a:ext uri="{FF2B5EF4-FFF2-40B4-BE49-F238E27FC236}">
                    <a16:creationId xmlns:a16="http://schemas.microsoft.com/office/drawing/2014/main" id="{2C6D9829-11CF-4C3C-B40F-71AA26D79B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48" name="그룹 31">
              <a:extLst>
                <a:ext uri="{FF2B5EF4-FFF2-40B4-BE49-F238E27FC236}">
                  <a16:creationId xmlns:a16="http://schemas.microsoft.com/office/drawing/2014/main" id="{EA268007-B9F4-4FB2-854F-E2CBC79DC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2909" y="2797002"/>
              <a:ext cx="846134" cy="878835"/>
              <a:chOff x="251520" y="1412776"/>
              <a:chExt cx="936104" cy="1008112"/>
            </a:xfrm>
          </p:grpSpPr>
          <p:pic>
            <p:nvPicPr>
              <p:cNvPr id="35122" name="Picture 4">
                <a:extLst>
                  <a:ext uri="{FF2B5EF4-FFF2-40B4-BE49-F238E27FC236}">
                    <a16:creationId xmlns:a16="http://schemas.microsoft.com/office/drawing/2014/main" id="{F012026F-FA31-4BA0-9B29-95829B2B86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23" name="TextBox 306">
                <a:extLst>
                  <a:ext uri="{FF2B5EF4-FFF2-40B4-BE49-F238E27FC236}">
                    <a16:creationId xmlns:a16="http://schemas.microsoft.com/office/drawing/2014/main" id="{7674E4B1-EB54-4128-9195-A6F0865675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49" name="그룹 32">
              <a:extLst>
                <a:ext uri="{FF2B5EF4-FFF2-40B4-BE49-F238E27FC236}">
                  <a16:creationId xmlns:a16="http://schemas.microsoft.com/office/drawing/2014/main" id="{EA05CD03-7055-484B-A0A1-39065D0EFF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9043" y="2797002"/>
              <a:ext cx="846134" cy="878835"/>
              <a:chOff x="251520" y="1412776"/>
              <a:chExt cx="936104" cy="1008112"/>
            </a:xfrm>
          </p:grpSpPr>
          <p:pic>
            <p:nvPicPr>
              <p:cNvPr id="35120" name="Picture 4">
                <a:extLst>
                  <a:ext uri="{FF2B5EF4-FFF2-40B4-BE49-F238E27FC236}">
                    <a16:creationId xmlns:a16="http://schemas.microsoft.com/office/drawing/2014/main" id="{17E33756-D0F2-4E93-BAC7-79318A149A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21" name="TextBox 304">
                <a:extLst>
                  <a:ext uri="{FF2B5EF4-FFF2-40B4-BE49-F238E27FC236}">
                    <a16:creationId xmlns:a16="http://schemas.microsoft.com/office/drawing/2014/main" id="{E3055B88-B50B-4620-87D3-B174531C30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50" name="그룹 33">
              <a:extLst>
                <a:ext uri="{FF2B5EF4-FFF2-40B4-BE49-F238E27FC236}">
                  <a16:creationId xmlns:a16="http://schemas.microsoft.com/office/drawing/2014/main" id="{360A4294-7469-45EA-A255-A039183A31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60662" y="2929858"/>
              <a:ext cx="846134" cy="878835"/>
              <a:chOff x="251520" y="1412776"/>
              <a:chExt cx="936104" cy="1008112"/>
            </a:xfrm>
          </p:grpSpPr>
          <p:pic>
            <p:nvPicPr>
              <p:cNvPr id="35118" name="Picture 4">
                <a:extLst>
                  <a:ext uri="{FF2B5EF4-FFF2-40B4-BE49-F238E27FC236}">
                    <a16:creationId xmlns:a16="http://schemas.microsoft.com/office/drawing/2014/main" id="{9EF9A186-3D8F-4A42-AB3F-9B204AA647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19" name="TextBox 302">
                <a:extLst>
                  <a:ext uri="{FF2B5EF4-FFF2-40B4-BE49-F238E27FC236}">
                    <a16:creationId xmlns:a16="http://schemas.microsoft.com/office/drawing/2014/main" id="{EE713697-B6BD-4DFC-B40F-0014BE9518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51" name="그룹 34">
              <a:extLst>
                <a:ext uri="{FF2B5EF4-FFF2-40B4-BE49-F238E27FC236}">
                  <a16:creationId xmlns:a16="http://schemas.microsoft.com/office/drawing/2014/main" id="{05F821B8-0F54-423F-8248-DB0E17A9D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06796" y="2929858"/>
              <a:ext cx="846134" cy="878835"/>
              <a:chOff x="251520" y="1412776"/>
              <a:chExt cx="936104" cy="1008112"/>
            </a:xfrm>
          </p:grpSpPr>
          <p:pic>
            <p:nvPicPr>
              <p:cNvPr id="35116" name="Picture 4">
                <a:extLst>
                  <a:ext uri="{FF2B5EF4-FFF2-40B4-BE49-F238E27FC236}">
                    <a16:creationId xmlns:a16="http://schemas.microsoft.com/office/drawing/2014/main" id="{669C7AE8-C92D-484E-9ABC-BA34C99F13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17" name="TextBox 300">
                <a:extLst>
                  <a:ext uri="{FF2B5EF4-FFF2-40B4-BE49-F238E27FC236}">
                    <a16:creationId xmlns:a16="http://schemas.microsoft.com/office/drawing/2014/main" id="{B67ADF8A-354D-44D2-934C-54112F0B47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52" name="그룹 35">
              <a:extLst>
                <a:ext uri="{FF2B5EF4-FFF2-40B4-BE49-F238E27FC236}">
                  <a16:creationId xmlns:a16="http://schemas.microsoft.com/office/drawing/2014/main" id="{693903F5-9B58-4F69-8514-584F9159F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770" y="1132639"/>
              <a:ext cx="846134" cy="878835"/>
              <a:chOff x="251520" y="1412776"/>
              <a:chExt cx="936104" cy="1008112"/>
            </a:xfrm>
          </p:grpSpPr>
          <p:pic>
            <p:nvPicPr>
              <p:cNvPr id="35114" name="Picture 4">
                <a:extLst>
                  <a:ext uri="{FF2B5EF4-FFF2-40B4-BE49-F238E27FC236}">
                    <a16:creationId xmlns:a16="http://schemas.microsoft.com/office/drawing/2014/main" id="{4E1EBDA7-F762-409E-BC87-A692DCC4D3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15" name="TextBox 298">
                <a:extLst>
                  <a:ext uri="{FF2B5EF4-FFF2-40B4-BE49-F238E27FC236}">
                    <a16:creationId xmlns:a16="http://schemas.microsoft.com/office/drawing/2014/main" id="{5DFA5AB8-4CEC-487E-9F01-9B87332D60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53" name="그룹 36">
              <a:extLst>
                <a:ext uri="{FF2B5EF4-FFF2-40B4-BE49-F238E27FC236}">
                  <a16:creationId xmlns:a16="http://schemas.microsoft.com/office/drawing/2014/main" id="{74155DEC-6C19-4204-A84A-E9C42E0D6A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0904" y="1132639"/>
              <a:ext cx="846134" cy="878835"/>
              <a:chOff x="251520" y="1412776"/>
              <a:chExt cx="936104" cy="1008112"/>
            </a:xfrm>
          </p:grpSpPr>
          <p:pic>
            <p:nvPicPr>
              <p:cNvPr id="35112" name="Picture 4">
                <a:extLst>
                  <a:ext uri="{FF2B5EF4-FFF2-40B4-BE49-F238E27FC236}">
                    <a16:creationId xmlns:a16="http://schemas.microsoft.com/office/drawing/2014/main" id="{93650A90-411F-4BE0-A388-BFAB7EA7B7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13" name="TextBox 296">
                <a:extLst>
                  <a:ext uri="{FF2B5EF4-FFF2-40B4-BE49-F238E27FC236}">
                    <a16:creationId xmlns:a16="http://schemas.microsoft.com/office/drawing/2014/main" id="{7BD6C771-812A-424E-82C6-8BD5CCC4D9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54" name="그룹 37">
              <a:extLst>
                <a:ext uri="{FF2B5EF4-FFF2-40B4-BE49-F238E27FC236}">
                  <a16:creationId xmlns:a16="http://schemas.microsoft.com/office/drawing/2014/main" id="{8CE40152-BD01-4484-AA2B-297E1FE74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2522" y="1265496"/>
              <a:ext cx="846134" cy="878835"/>
              <a:chOff x="251520" y="1412776"/>
              <a:chExt cx="936104" cy="1008112"/>
            </a:xfrm>
          </p:grpSpPr>
          <p:pic>
            <p:nvPicPr>
              <p:cNvPr id="35110" name="Picture 4">
                <a:extLst>
                  <a:ext uri="{FF2B5EF4-FFF2-40B4-BE49-F238E27FC236}">
                    <a16:creationId xmlns:a16="http://schemas.microsoft.com/office/drawing/2014/main" id="{5E0E4ACB-127E-4231-9525-043CC4DA71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11" name="TextBox 294">
                <a:extLst>
                  <a:ext uri="{FF2B5EF4-FFF2-40B4-BE49-F238E27FC236}">
                    <a16:creationId xmlns:a16="http://schemas.microsoft.com/office/drawing/2014/main" id="{C784BD32-4A5C-421E-A622-5F628A8B40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55" name="그룹 38">
              <a:extLst>
                <a:ext uri="{FF2B5EF4-FFF2-40B4-BE49-F238E27FC236}">
                  <a16:creationId xmlns:a16="http://schemas.microsoft.com/office/drawing/2014/main" id="{36A5679B-791D-40C5-86E1-A57E045BEA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8656" y="1265496"/>
              <a:ext cx="846134" cy="878835"/>
              <a:chOff x="251520" y="1412776"/>
              <a:chExt cx="936104" cy="1008112"/>
            </a:xfrm>
          </p:grpSpPr>
          <p:pic>
            <p:nvPicPr>
              <p:cNvPr id="35108" name="Picture 4">
                <a:extLst>
                  <a:ext uri="{FF2B5EF4-FFF2-40B4-BE49-F238E27FC236}">
                    <a16:creationId xmlns:a16="http://schemas.microsoft.com/office/drawing/2014/main" id="{C40E2784-B65B-4913-A137-B1474D0340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09" name="TextBox 292">
                <a:extLst>
                  <a:ext uri="{FF2B5EF4-FFF2-40B4-BE49-F238E27FC236}">
                    <a16:creationId xmlns:a16="http://schemas.microsoft.com/office/drawing/2014/main" id="{E89A9C26-A44E-46E3-A105-E3B40F8710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56" name="그룹 39">
              <a:extLst>
                <a:ext uri="{FF2B5EF4-FFF2-40B4-BE49-F238E27FC236}">
                  <a16:creationId xmlns:a16="http://schemas.microsoft.com/office/drawing/2014/main" id="{3B6E92F3-131C-42E2-A648-B352F4992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0275" y="1398352"/>
              <a:ext cx="846134" cy="878835"/>
              <a:chOff x="251520" y="1412776"/>
              <a:chExt cx="936104" cy="1008112"/>
            </a:xfrm>
          </p:grpSpPr>
          <p:pic>
            <p:nvPicPr>
              <p:cNvPr id="35106" name="Picture 4">
                <a:extLst>
                  <a:ext uri="{FF2B5EF4-FFF2-40B4-BE49-F238E27FC236}">
                    <a16:creationId xmlns:a16="http://schemas.microsoft.com/office/drawing/2014/main" id="{30272717-222C-4F16-B87F-3BCF84B87E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07" name="TextBox 290">
                <a:extLst>
                  <a:ext uri="{FF2B5EF4-FFF2-40B4-BE49-F238E27FC236}">
                    <a16:creationId xmlns:a16="http://schemas.microsoft.com/office/drawing/2014/main" id="{2F405178-C6CB-42A3-8D7A-76A0974D1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57" name="그룹 40">
              <a:extLst>
                <a:ext uri="{FF2B5EF4-FFF2-40B4-BE49-F238E27FC236}">
                  <a16:creationId xmlns:a16="http://schemas.microsoft.com/office/drawing/2014/main" id="{F8665FC0-CEE9-4209-9638-61DEE68932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6409" y="1398352"/>
              <a:ext cx="846134" cy="878835"/>
              <a:chOff x="251520" y="1412776"/>
              <a:chExt cx="936104" cy="1008112"/>
            </a:xfrm>
          </p:grpSpPr>
          <p:pic>
            <p:nvPicPr>
              <p:cNvPr id="35104" name="Picture 4">
                <a:extLst>
                  <a:ext uri="{FF2B5EF4-FFF2-40B4-BE49-F238E27FC236}">
                    <a16:creationId xmlns:a16="http://schemas.microsoft.com/office/drawing/2014/main" id="{025DFE98-FEE1-4025-8A73-F418338666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05" name="TextBox 288">
                <a:extLst>
                  <a:ext uri="{FF2B5EF4-FFF2-40B4-BE49-F238E27FC236}">
                    <a16:creationId xmlns:a16="http://schemas.microsoft.com/office/drawing/2014/main" id="{8F3D75B9-1620-4911-BAAC-CA083CE76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58" name="그룹 41">
              <a:extLst>
                <a:ext uri="{FF2B5EF4-FFF2-40B4-BE49-F238E27FC236}">
                  <a16:creationId xmlns:a16="http://schemas.microsoft.com/office/drawing/2014/main" id="{BC48C753-445C-4146-AA3A-1348A4EFD5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8028" y="1531209"/>
              <a:ext cx="846134" cy="878835"/>
              <a:chOff x="251520" y="1412776"/>
              <a:chExt cx="936104" cy="1008112"/>
            </a:xfrm>
          </p:grpSpPr>
          <p:pic>
            <p:nvPicPr>
              <p:cNvPr id="35102" name="Picture 4">
                <a:extLst>
                  <a:ext uri="{FF2B5EF4-FFF2-40B4-BE49-F238E27FC236}">
                    <a16:creationId xmlns:a16="http://schemas.microsoft.com/office/drawing/2014/main" id="{947ADF1A-8847-4796-B720-2099D22697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03" name="TextBox 286">
                <a:extLst>
                  <a:ext uri="{FF2B5EF4-FFF2-40B4-BE49-F238E27FC236}">
                    <a16:creationId xmlns:a16="http://schemas.microsoft.com/office/drawing/2014/main" id="{2C56DCDC-DF53-4AC7-9236-24323C6E19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59" name="그룹 42">
              <a:extLst>
                <a:ext uri="{FF2B5EF4-FFF2-40B4-BE49-F238E27FC236}">
                  <a16:creationId xmlns:a16="http://schemas.microsoft.com/office/drawing/2014/main" id="{A2FC2A7E-A14D-42D9-BC13-BCE54E7007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4162" y="1531209"/>
              <a:ext cx="846134" cy="878835"/>
              <a:chOff x="251520" y="1412776"/>
              <a:chExt cx="936104" cy="1008112"/>
            </a:xfrm>
          </p:grpSpPr>
          <p:pic>
            <p:nvPicPr>
              <p:cNvPr id="35100" name="Picture 4">
                <a:extLst>
                  <a:ext uri="{FF2B5EF4-FFF2-40B4-BE49-F238E27FC236}">
                    <a16:creationId xmlns:a16="http://schemas.microsoft.com/office/drawing/2014/main" id="{1858D5FB-6C28-414D-AB45-A65B03E8E1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101" name="TextBox 284">
                <a:extLst>
                  <a:ext uri="{FF2B5EF4-FFF2-40B4-BE49-F238E27FC236}">
                    <a16:creationId xmlns:a16="http://schemas.microsoft.com/office/drawing/2014/main" id="{EA91CC07-1519-46BB-AD79-736F81B69E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60" name="그룹 43">
              <a:extLst>
                <a:ext uri="{FF2B5EF4-FFF2-40B4-BE49-F238E27FC236}">
                  <a16:creationId xmlns:a16="http://schemas.microsoft.com/office/drawing/2014/main" id="{9E11B862-8CE5-4717-A419-FF47924BF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5780" y="1664066"/>
              <a:ext cx="846134" cy="878835"/>
              <a:chOff x="251520" y="1412776"/>
              <a:chExt cx="936104" cy="1008112"/>
            </a:xfrm>
          </p:grpSpPr>
          <p:pic>
            <p:nvPicPr>
              <p:cNvPr id="35098" name="Picture 4">
                <a:extLst>
                  <a:ext uri="{FF2B5EF4-FFF2-40B4-BE49-F238E27FC236}">
                    <a16:creationId xmlns:a16="http://schemas.microsoft.com/office/drawing/2014/main" id="{3D240F88-EBE6-427C-ADAA-CC12C8BCF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99" name="TextBox 282">
                <a:extLst>
                  <a:ext uri="{FF2B5EF4-FFF2-40B4-BE49-F238E27FC236}">
                    <a16:creationId xmlns:a16="http://schemas.microsoft.com/office/drawing/2014/main" id="{30F6F12B-71C9-4F66-8549-990D596FC8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61" name="그룹 44">
              <a:extLst>
                <a:ext uri="{FF2B5EF4-FFF2-40B4-BE49-F238E27FC236}">
                  <a16:creationId xmlns:a16="http://schemas.microsoft.com/office/drawing/2014/main" id="{275CD3C7-5F0D-4DE7-9DB0-18FBB4149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71914" y="1664066"/>
              <a:ext cx="846134" cy="878835"/>
              <a:chOff x="251520" y="1412776"/>
              <a:chExt cx="936104" cy="1008112"/>
            </a:xfrm>
          </p:grpSpPr>
          <p:pic>
            <p:nvPicPr>
              <p:cNvPr id="35096" name="Picture 4">
                <a:extLst>
                  <a:ext uri="{FF2B5EF4-FFF2-40B4-BE49-F238E27FC236}">
                    <a16:creationId xmlns:a16="http://schemas.microsoft.com/office/drawing/2014/main" id="{94415DA3-9B6E-4CFD-AB2F-AED38EF856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97" name="TextBox 280">
                <a:extLst>
                  <a:ext uri="{FF2B5EF4-FFF2-40B4-BE49-F238E27FC236}">
                    <a16:creationId xmlns:a16="http://schemas.microsoft.com/office/drawing/2014/main" id="{EC5D22DD-5D42-4DB9-8A24-17F5411112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62" name="그룹 45">
              <a:extLst>
                <a:ext uri="{FF2B5EF4-FFF2-40B4-BE49-F238E27FC236}">
                  <a16:creationId xmlns:a16="http://schemas.microsoft.com/office/drawing/2014/main" id="{647FF759-943E-45BE-8D58-15C67A1A87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3533" y="1796922"/>
              <a:ext cx="846134" cy="878835"/>
              <a:chOff x="251520" y="1412776"/>
              <a:chExt cx="936104" cy="1008112"/>
            </a:xfrm>
          </p:grpSpPr>
          <p:pic>
            <p:nvPicPr>
              <p:cNvPr id="35094" name="Picture 4">
                <a:extLst>
                  <a:ext uri="{FF2B5EF4-FFF2-40B4-BE49-F238E27FC236}">
                    <a16:creationId xmlns:a16="http://schemas.microsoft.com/office/drawing/2014/main" id="{C6091F1C-DCB0-4738-A70E-564758438E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95" name="TextBox 278">
                <a:extLst>
                  <a:ext uri="{FF2B5EF4-FFF2-40B4-BE49-F238E27FC236}">
                    <a16:creationId xmlns:a16="http://schemas.microsoft.com/office/drawing/2014/main" id="{A76476FD-44E3-499B-885E-57A688E6DB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63" name="그룹 46">
              <a:extLst>
                <a:ext uri="{FF2B5EF4-FFF2-40B4-BE49-F238E27FC236}">
                  <a16:creationId xmlns:a16="http://schemas.microsoft.com/office/drawing/2014/main" id="{BE8E56F5-A0E2-4F94-8750-06810BFA20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9667" y="1796922"/>
              <a:ext cx="846134" cy="878835"/>
              <a:chOff x="251520" y="1412776"/>
              <a:chExt cx="936104" cy="1008112"/>
            </a:xfrm>
          </p:grpSpPr>
          <p:pic>
            <p:nvPicPr>
              <p:cNvPr id="35092" name="Picture 4">
                <a:extLst>
                  <a:ext uri="{FF2B5EF4-FFF2-40B4-BE49-F238E27FC236}">
                    <a16:creationId xmlns:a16="http://schemas.microsoft.com/office/drawing/2014/main" id="{605602D0-AF52-424B-93BD-BA7C5D643D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93" name="TextBox 276">
                <a:extLst>
                  <a:ext uri="{FF2B5EF4-FFF2-40B4-BE49-F238E27FC236}">
                    <a16:creationId xmlns:a16="http://schemas.microsoft.com/office/drawing/2014/main" id="{581E44E6-F819-4F62-9D8A-84504FA9C8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64" name="그룹 47">
              <a:extLst>
                <a:ext uri="{FF2B5EF4-FFF2-40B4-BE49-F238E27FC236}">
                  <a16:creationId xmlns:a16="http://schemas.microsoft.com/office/drawing/2014/main" id="{251FF512-97B8-44C7-986D-71762FFD1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1286" y="1929779"/>
              <a:ext cx="846134" cy="878835"/>
              <a:chOff x="251520" y="1412776"/>
              <a:chExt cx="936104" cy="1008112"/>
            </a:xfrm>
          </p:grpSpPr>
          <p:pic>
            <p:nvPicPr>
              <p:cNvPr id="35090" name="Picture 4">
                <a:extLst>
                  <a:ext uri="{FF2B5EF4-FFF2-40B4-BE49-F238E27FC236}">
                    <a16:creationId xmlns:a16="http://schemas.microsoft.com/office/drawing/2014/main" id="{1C98063F-0AFD-41C3-B1AA-7D1E8EC4EF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91" name="TextBox 274">
                <a:extLst>
                  <a:ext uri="{FF2B5EF4-FFF2-40B4-BE49-F238E27FC236}">
                    <a16:creationId xmlns:a16="http://schemas.microsoft.com/office/drawing/2014/main" id="{161622A5-38CA-43D9-A1F4-19FC842C48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65" name="그룹 48">
              <a:extLst>
                <a:ext uri="{FF2B5EF4-FFF2-40B4-BE49-F238E27FC236}">
                  <a16:creationId xmlns:a16="http://schemas.microsoft.com/office/drawing/2014/main" id="{2EA64B60-500D-4E75-A652-64DCECAFE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7420" y="1929779"/>
              <a:ext cx="846134" cy="878835"/>
              <a:chOff x="251520" y="1412776"/>
              <a:chExt cx="936104" cy="1008112"/>
            </a:xfrm>
          </p:grpSpPr>
          <p:pic>
            <p:nvPicPr>
              <p:cNvPr id="35088" name="Picture 4">
                <a:extLst>
                  <a:ext uri="{FF2B5EF4-FFF2-40B4-BE49-F238E27FC236}">
                    <a16:creationId xmlns:a16="http://schemas.microsoft.com/office/drawing/2014/main" id="{EB74B9F2-4A4F-43EF-9B95-A64A5A9233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89" name="TextBox 272">
                <a:extLst>
                  <a:ext uri="{FF2B5EF4-FFF2-40B4-BE49-F238E27FC236}">
                    <a16:creationId xmlns:a16="http://schemas.microsoft.com/office/drawing/2014/main" id="{1B52FE81-34CA-441F-9BC5-255B29182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66" name="그룹 49">
              <a:extLst>
                <a:ext uri="{FF2B5EF4-FFF2-40B4-BE49-F238E27FC236}">
                  <a16:creationId xmlns:a16="http://schemas.microsoft.com/office/drawing/2014/main" id="{63B5972C-3FEC-45BD-865C-9AF27EFB21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9038" y="2062636"/>
              <a:ext cx="846134" cy="878835"/>
              <a:chOff x="251520" y="1412776"/>
              <a:chExt cx="936104" cy="1008112"/>
            </a:xfrm>
          </p:grpSpPr>
          <p:pic>
            <p:nvPicPr>
              <p:cNvPr id="35086" name="Picture 4">
                <a:extLst>
                  <a:ext uri="{FF2B5EF4-FFF2-40B4-BE49-F238E27FC236}">
                    <a16:creationId xmlns:a16="http://schemas.microsoft.com/office/drawing/2014/main" id="{5A3D00DA-D42F-44D0-B17C-1B168F593E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87" name="TextBox 270">
                <a:extLst>
                  <a:ext uri="{FF2B5EF4-FFF2-40B4-BE49-F238E27FC236}">
                    <a16:creationId xmlns:a16="http://schemas.microsoft.com/office/drawing/2014/main" id="{92BB6C2B-9754-453D-9BFE-21CC98E9A0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67" name="그룹 50">
              <a:extLst>
                <a:ext uri="{FF2B5EF4-FFF2-40B4-BE49-F238E27FC236}">
                  <a16:creationId xmlns:a16="http://schemas.microsoft.com/office/drawing/2014/main" id="{A14EA410-38BF-454F-B270-FBE8E02D11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85172" y="2062636"/>
              <a:ext cx="846134" cy="878835"/>
              <a:chOff x="251520" y="1412776"/>
              <a:chExt cx="936104" cy="1008112"/>
            </a:xfrm>
          </p:grpSpPr>
          <p:pic>
            <p:nvPicPr>
              <p:cNvPr id="35084" name="Picture 4">
                <a:extLst>
                  <a:ext uri="{FF2B5EF4-FFF2-40B4-BE49-F238E27FC236}">
                    <a16:creationId xmlns:a16="http://schemas.microsoft.com/office/drawing/2014/main" id="{D8E74555-93A1-4FBB-ABB6-D93C2AD5C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85" name="TextBox 268">
                <a:extLst>
                  <a:ext uri="{FF2B5EF4-FFF2-40B4-BE49-F238E27FC236}">
                    <a16:creationId xmlns:a16="http://schemas.microsoft.com/office/drawing/2014/main" id="{9E2418EB-B643-4658-AA5B-5A24F85A95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68" name="그룹 51">
              <a:extLst>
                <a:ext uri="{FF2B5EF4-FFF2-40B4-BE49-F238E27FC236}">
                  <a16:creationId xmlns:a16="http://schemas.microsoft.com/office/drawing/2014/main" id="{BAF05485-DB8E-445A-AD0A-67C4C5286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6791" y="2195492"/>
              <a:ext cx="846134" cy="878835"/>
              <a:chOff x="251520" y="1412776"/>
              <a:chExt cx="936104" cy="1008112"/>
            </a:xfrm>
          </p:grpSpPr>
          <p:pic>
            <p:nvPicPr>
              <p:cNvPr id="35082" name="Picture 4">
                <a:extLst>
                  <a:ext uri="{FF2B5EF4-FFF2-40B4-BE49-F238E27FC236}">
                    <a16:creationId xmlns:a16="http://schemas.microsoft.com/office/drawing/2014/main" id="{7039F831-CB4D-4505-B7E5-C47498ED98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83" name="TextBox 266">
                <a:extLst>
                  <a:ext uri="{FF2B5EF4-FFF2-40B4-BE49-F238E27FC236}">
                    <a16:creationId xmlns:a16="http://schemas.microsoft.com/office/drawing/2014/main" id="{10371F4D-B7D7-499F-A64D-5FD0D5CA22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69" name="그룹 52">
              <a:extLst>
                <a:ext uri="{FF2B5EF4-FFF2-40B4-BE49-F238E27FC236}">
                  <a16:creationId xmlns:a16="http://schemas.microsoft.com/office/drawing/2014/main" id="{B7673236-61F5-4B4C-8AB8-1DF1627E9A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2925" y="2195492"/>
              <a:ext cx="846134" cy="878835"/>
              <a:chOff x="251520" y="1412776"/>
              <a:chExt cx="936104" cy="1008112"/>
            </a:xfrm>
          </p:grpSpPr>
          <p:pic>
            <p:nvPicPr>
              <p:cNvPr id="35080" name="Picture 4">
                <a:extLst>
                  <a:ext uri="{FF2B5EF4-FFF2-40B4-BE49-F238E27FC236}">
                    <a16:creationId xmlns:a16="http://schemas.microsoft.com/office/drawing/2014/main" id="{21512168-6658-4A87-9EA5-8173AC43F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81" name="TextBox 264">
                <a:extLst>
                  <a:ext uri="{FF2B5EF4-FFF2-40B4-BE49-F238E27FC236}">
                    <a16:creationId xmlns:a16="http://schemas.microsoft.com/office/drawing/2014/main" id="{1B9FA610-2BC1-44D2-BEDD-DDF29FBBB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70" name="그룹 53">
              <a:extLst>
                <a:ext uri="{FF2B5EF4-FFF2-40B4-BE49-F238E27FC236}">
                  <a16:creationId xmlns:a16="http://schemas.microsoft.com/office/drawing/2014/main" id="{64DDD058-5236-47E8-82A6-B1BFD5F4D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4544" y="2328349"/>
              <a:ext cx="846134" cy="878835"/>
              <a:chOff x="251520" y="1412776"/>
              <a:chExt cx="936104" cy="1008112"/>
            </a:xfrm>
          </p:grpSpPr>
          <p:pic>
            <p:nvPicPr>
              <p:cNvPr id="35078" name="Picture 4">
                <a:extLst>
                  <a:ext uri="{FF2B5EF4-FFF2-40B4-BE49-F238E27FC236}">
                    <a16:creationId xmlns:a16="http://schemas.microsoft.com/office/drawing/2014/main" id="{9A67F429-CC88-4424-899B-DBAAA6F797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79" name="TextBox 262">
                <a:extLst>
                  <a:ext uri="{FF2B5EF4-FFF2-40B4-BE49-F238E27FC236}">
                    <a16:creationId xmlns:a16="http://schemas.microsoft.com/office/drawing/2014/main" id="{B0C52B43-6B75-47EB-B67A-BC8554683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71" name="그룹 54">
              <a:extLst>
                <a:ext uri="{FF2B5EF4-FFF2-40B4-BE49-F238E27FC236}">
                  <a16:creationId xmlns:a16="http://schemas.microsoft.com/office/drawing/2014/main" id="{69292FC7-041B-43A2-9DDE-0A63CAC266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0678" y="2328349"/>
              <a:ext cx="846134" cy="878835"/>
              <a:chOff x="251520" y="1412776"/>
              <a:chExt cx="936104" cy="1008112"/>
            </a:xfrm>
          </p:grpSpPr>
          <p:pic>
            <p:nvPicPr>
              <p:cNvPr id="35076" name="Picture 4">
                <a:extLst>
                  <a:ext uri="{FF2B5EF4-FFF2-40B4-BE49-F238E27FC236}">
                    <a16:creationId xmlns:a16="http://schemas.microsoft.com/office/drawing/2014/main" id="{46D387A2-B588-4E8B-A28E-F5154311E4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77" name="TextBox 260">
                <a:extLst>
                  <a:ext uri="{FF2B5EF4-FFF2-40B4-BE49-F238E27FC236}">
                    <a16:creationId xmlns:a16="http://schemas.microsoft.com/office/drawing/2014/main" id="{847F9382-8EF5-4B65-BAC9-FB77CC3481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72" name="그룹 55">
              <a:extLst>
                <a:ext uri="{FF2B5EF4-FFF2-40B4-BE49-F238E27FC236}">
                  <a16:creationId xmlns:a16="http://schemas.microsoft.com/office/drawing/2014/main" id="{AD894BCA-8F69-4669-85B1-0C6FF37C9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2296" y="2461206"/>
              <a:ext cx="846134" cy="878835"/>
              <a:chOff x="251520" y="1412776"/>
              <a:chExt cx="936104" cy="1008112"/>
            </a:xfrm>
          </p:grpSpPr>
          <p:pic>
            <p:nvPicPr>
              <p:cNvPr id="35074" name="Picture 4">
                <a:extLst>
                  <a:ext uri="{FF2B5EF4-FFF2-40B4-BE49-F238E27FC236}">
                    <a16:creationId xmlns:a16="http://schemas.microsoft.com/office/drawing/2014/main" id="{5679982D-CADD-40F6-9F37-F276FE8E49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75" name="TextBox 258">
                <a:extLst>
                  <a:ext uri="{FF2B5EF4-FFF2-40B4-BE49-F238E27FC236}">
                    <a16:creationId xmlns:a16="http://schemas.microsoft.com/office/drawing/2014/main" id="{A1624D0B-9D2D-4A91-A968-077AAFFEBF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73" name="그룹 56">
              <a:extLst>
                <a:ext uri="{FF2B5EF4-FFF2-40B4-BE49-F238E27FC236}">
                  <a16:creationId xmlns:a16="http://schemas.microsoft.com/office/drawing/2014/main" id="{7B34A19F-40C0-4CD2-B0AA-53C27B772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8430" y="2461206"/>
              <a:ext cx="846134" cy="878835"/>
              <a:chOff x="251520" y="1412776"/>
              <a:chExt cx="936104" cy="1008112"/>
            </a:xfrm>
          </p:grpSpPr>
          <p:pic>
            <p:nvPicPr>
              <p:cNvPr id="35072" name="Picture 4">
                <a:extLst>
                  <a:ext uri="{FF2B5EF4-FFF2-40B4-BE49-F238E27FC236}">
                    <a16:creationId xmlns:a16="http://schemas.microsoft.com/office/drawing/2014/main" id="{E08EB9E2-824D-4435-8941-3C43F99B71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73" name="TextBox 256">
                <a:extLst>
                  <a:ext uri="{FF2B5EF4-FFF2-40B4-BE49-F238E27FC236}">
                    <a16:creationId xmlns:a16="http://schemas.microsoft.com/office/drawing/2014/main" id="{A4C72D02-C233-4D94-A852-7B08E5186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74" name="그룹 57">
              <a:extLst>
                <a:ext uri="{FF2B5EF4-FFF2-40B4-BE49-F238E27FC236}">
                  <a16:creationId xmlns:a16="http://schemas.microsoft.com/office/drawing/2014/main" id="{19FD92E6-B528-4AF3-8B39-9A9B542D6E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0049" y="2594062"/>
              <a:ext cx="846134" cy="878835"/>
              <a:chOff x="251520" y="1412776"/>
              <a:chExt cx="936104" cy="1008112"/>
            </a:xfrm>
          </p:grpSpPr>
          <p:pic>
            <p:nvPicPr>
              <p:cNvPr id="35070" name="Picture 4">
                <a:extLst>
                  <a:ext uri="{FF2B5EF4-FFF2-40B4-BE49-F238E27FC236}">
                    <a16:creationId xmlns:a16="http://schemas.microsoft.com/office/drawing/2014/main" id="{8F917A03-F6B5-44FF-95CD-A58916BA26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71" name="TextBox 254">
                <a:extLst>
                  <a:ext uri="{FF2B5EF4-FFF2-40B4-BE49-F238E27FC236}">
                    <a16:creationId xmlns:a16="http://schemas.microsoft.com/office/drawing/2014/main" id="{671AB9C4-0F8E-4D3D-B641-5AD31872B7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75" name="그룹 58">
              <a:extLst>
                <a:ext uri="{FF2B5EF4-FFF2-40B4-BE49-F238E27FC236}">
                  <a16:creationId xmlns:a16="http://schemas.microsoft.com/office/drawing/2014/main" id="{885111B0-9F4A-442C-BB8D-5A046D0E8D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6183" y="2594062"/>
              <a:ext cx="846134" cy="878835"/>
              <a:chOff x="251520" y="1412776"/>
              <a:chExt cx="936104" cy="1008112"/>
            </a:xfrm>
          </p:grpSpPr>
          <p:pic>
            <p:nvPicPr>
              <p:cNvPr id="35068" name="Picture 4">
                <a:extLst>
                  <a:ext uri="{FF2B5EF4-FFF2-40B4-BE49-F238E27FC236}">
                    <a16:creationId xmlns:a16="http://schemas.microsoft.com/office/drawing/2014/main" id="{37BD3603-9569-4C69-9AF8-5C446D4602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69" name="TextBox 252">
                <a:extLst>
                  <a:ext uri="{FF2B5EF4-FFF2-40B4-BE49-F238E27FC236}">
                    <a16:creationId xmlns:a16="http://schemas.microsoft.com/office/drawing/2014/main" id="{0D6263FF-7229-4BF7-BD8A-CB5C3283A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76" name="그룹 59">
              <a:extLst>
                <a:ext uri="{FF2B5EF4-FFF2-40B4-BE49-F238E27FC236}">
                  <a16:creationId xmlns:a16="http://schemas.microsoft.com/office/drawing/2014/main" id="{2FE44437-DB4E-4918-8997-B7ED3BD19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7802" y="2726919"/>
              <a:ext cx="846134" cy="878835"/>
              <a:chOff x="251520" y="1412776"/>
              <a:chExt cx="936104" cy="1008112"/>
            </a:xfrm>
          </p:grpSpPr>
          <p:pic>
            <p:nvPicPr>
              <p:cNvPr id="35066" name="Picture 4">
                <a:extLst>
                  <a:ext uri="{FF2B5EF4-FFF2-40B4-BE49-F238E27FC236}">
                    <a16:creationId xmlns:a16="http://schemas.microsoft.com/office/drawing/2014/main" id="{C2DF489B-C42A-4875-ABE4-BC02940F2C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67" name="TextBox 250">
                <a:extLst>
                  <a:ext uri="{FF2B5EF4-FFF2-40B4-BE49-F238E27FC236}">
                    <a16:creationId xmlns:a16="http://schemas.microsoft.com/office/drawing/2014/main" id="{D382DC33-A58C-4BC5-92BF-E91FB0304F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77" name="그룹 60">
              <a:extLst>
                <a:ext uri="{FF2B5EF4-FFF2-40B4-BE49-F238E27FC236}">
                  <a16:creationId xmlns:a16="http://schemas.microsoft.com/office/drawing/2014/main" id="{2398D992-953B-4598-873F-F42844E253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3935" y="2726919"/>
              <a:ext cx="846134" cy="878835"/>
              <a:chOff x="251520" y="1412776"/>
              <a:chExt cx="936104" cy="1008112"/>
            </a:xfrm>
          </p:grpSpPr>
          <p:pic>
            <p:nvPicPr>
              <p:cNvPr id="35064" name="Picture 4">
                <a:extLst>
                  <a:ext uri="{FF2B5EF4-FFF2-40B4-BE49-F238E27FC236}">
                    <a16:creationId xmlns:a16="http://schemas.microsoft.com/office/drawing/2014/main" id="{9DB0CB6A-193F-4062-9F68-1416002C15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65" name="TextBox 248">
                <a:extLst>
                  <a:ext uri="{FF2B5EF4-FFF2-40B4-BE49-F238E27FC236}">
                    <a16:creationId xmlns:a16="http://schemas.microsoft.com/office/drawing/2014/main" id="{BCDDF304-EBB0-4721-B49B-F9D061F28D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78" name="그룹 61">
              <a:extLst>
                <a:ext uri="{FF2B5EF4-FFF2-40B4-BE49-F238E27FC236}">
                  <a16:creationId xmlns:a16="http://schemas.microsoft.com/office/drawing/2014/main" id="{14C873BA-C92F-41B4-BE79-36F2967B83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65554" y="2859776"/>
              <a:ext cx="846134" cy="878835"/>
              <a:chOff x="251520" y="1412776"/>
              <a:chExt cx="936104" cy="1008112"/>
            </a:xfrm>
          </p:grpSpPr>
          <p:pic>
            <p:nvPicPr>
              <p:cNvPr id="35062" name="Picture 4">
                <a:extLst>
                  <a:ext uri="{FF2B5EF4-FFF2-40B4-BE49-F238E27FC236}">
                    <a16:creationId xmlns:a16="http://schemas.microsoft.com/office/drawing/2014/main" id="{EB23164D-8A63-4125-A4BC-A9A7DBDE9B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63" name="TextBox 246">
                <a:extLst>
                  <a:ext uri="{FF2B5EF4-FFF2-40B4-BE49-F238E27FC236}">
                    <a16:creationId xmlns:a16="http://schemas.microsoft.com/office/drawing/2014/main" id="{8E6773E0-C716-424E-BB91-FDBAF3FCB7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79" name="그룹 62">
              <a:extLst>
                <a:ext uri="{FF2B5EF4-FFF2-40B4-BE49-F238E27FC236}">
                  <a16:creationId xmlns:a16="http://schemas.microsoft.com/office/drawing/2014/main" id="{0CD7F210-0D73-4FB8-9854-07ADD418F9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11688" y="2859776"/>
              <a:ext cx="846134" cy="878835"/>
              <a:chOff x="251520" y="1412776"/>
              <a:chExt cx="936104" cy="1008112"/>
            </a:xfrm>
          </p:grpSpPr>
          <p:pic>
            <p:nvPicPr>
              <p:cNvPr id="35060" name="Picture 4">
                <a:extLst>
                  <a:ext uri="{FF2B5EF4-FFF2-40B4-BE49-F238E27FC236}">
                    <a16:creationId xmlns:a16="http://schemas.microsoft.com/office/drawing/2014/main" id="{F96320D0-088F-47C0-987B-2D564982FE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61" name="TextBox 244">
                <a:extLst>
                  <a:ext uri="{FF2B5EF4-FFF2-40B4-BE49-F238E27FC236}">
                    <a16:creationId xmlns:a16="http://schemas.microsoft.com/office/drawing/2014/main" id="{460739C3-C011-4DA9-83D2-137127A12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80" name="그룹 63">
              <a:extLst>
                <a:ext uri="{FF2B5EF4-FFF2-40B4-BE49-F238E27FC236}">
                  <a16:creationId xmlns:a16="http://schemas.microsoft.com/office/drawing/2014/main" id="{F48F3B02-A7A3-48F8-81C0-66393908E4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3307" y="2992632"/>
              <a:ext cx="846134" cy="878835"/>
              <a:chOff x="251520" y="1412776"/>
              <a:chExt cx="936104" cy="1008112"/>
            </a:xfrm>
          </p:grpSpPr>
          <p:pic>
            <p:nvPicPr>
              <p:cNvPr id="35058" name="Picture 4">
                <a:extLst>
                  <a:ext uri="{FF2B5EF4-FFF2-40B4-BE49-F238E27FC236}">
                    <a16:creationId xmlns:a16="http://schemas.microsoft.com/office/drawing/2014/main" id="{978BF997-CE5D-44CD-A3F2-C4C9F4067F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59" name="TextBox 242">
                <a:extLst>
                  <a:ext uri="{FF2B5EF4-FFF2-40B4-BE49-F238E27FC236}">
                    <a16:creationId xmlns:a16="http://schemas.microsoft.com/office/drawing/2014/main" id="{432E32FD-4783-4659-8AFE-0A46C860E6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81" name="그룹 64">
              <a:extLst>
                <a:ext uri="{FF2B5EF4-FFF2-40B4-BE49-F238E27FC236}">
                  <a16:creationId xmlns:a16="http://schemas.microsoft.com/office/drawing/2014/main" id="{A05FB82A-F30C-464C-8E17-2BE2BD956E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49441" y="2992632"/>
              <a:ext cx="846134" cy="878835"/>
              <a:chOff x="251520" y="1412776"/>
              <a:chExt cx="936104" cy="1008112"/>
            </a:xfrm>
          </p:grpSpPr>
          <p:pic>
            <p:nvPicPr>
              <p:cNvPr id="35056" name="Picture 4">
                <a:extLst>
                  <a:ext uri="{FF2B5EF4-FFF2-40B4-BE49-F238E27FC236}">
                    <a16:creationId xmlns:a16="http://schemas.microsoft.com/office/drawing/2014/main" id="{21C2016B-A596-4300-B489-C09F1C067F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57" name="TextBox 240">
                <a:extLst>
                  <a:ext uri="{FF2B5EF4-FFF2-40B4-BE49-F238E27FC236}">
                    <a16:creationId xmlns:a16="http://schemas.microsoft.com/office/drawing/2014/main" id="{11EEBA31-15A8-4F1E-BF04-AFA58BE9A6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82" name="그룹 65">
              <a:extLst>
                <a:ext uri="{FF2B5EF4-FFF2-40B4-BE49-F238E27FC236}">
                  <a16:creationId xmlns:a16="http://schemas.microsoft.com/office/drawing/2014/main" id="{7EB5C45A-5B7D-4C44-AB95-EF090A6A9D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6581" y="1234963"/>
              <a:ext cx="846134" cy="878835"/>
              <a:chOff x="251520" y="1412776"/>
              <a:chExt cx="936104" cy="1008112"/>
            </a:xfrm>
          </p:grpSpPr>
          <p:pic>
            <p:nvPicPr>
              <p:cNvPr id="35054" name="Picture 4">
                <a:extLst>
                  <a:ext uri="{FF2B5EF4-FFF2-40B4-BE49-F238E27FC236}">
                    <a16:creationId xmlns:a16="http://schemas.microsoft.com/office/drawing/2014/main" id="{50056D57-4486-466A-89C3-0297138A8E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55" name="TextBox 238">
                <a:extLst>
                  <a:ext uri="{FF2B5EF4-FFF2-40B4-BE49-F238E27FC236}">
                    <a16:creationId xmlns:a16="http://schemas.microsoft.com/office/drawing/2014/main" id="{EF398F9F-C408-45B6-86EA-3EB1D3ABEA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83" name="그룹 66">
              <a:extLst>
                <a:ext uri="{FF2B5EF4-FFF2-40B4-BE49-F238E27FC236}">
                  <a16:creationId xmlns:a16="http://schemas.microsoft.com/office/drawing/2014/main" id="{FFF2B7DE-59A9-43CF-B3E4-98BC4D3EC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2715" y="1234963"/>
              <a:ext cx="846134" cy="878835"/>
              <a:chOff x="251520" y="1412776"/>
              <a:chExt cx="936104" cy="1008112"/>
            </a:xfrm>
          </p:grpSpPr>
          <p:pic>
            <p:nvPicPr>
              <p:cNvPr id="35052" name="Picture 4">
                <a:extLst>
                  <a:ext uri="{FF2B5EF4-FFF2-40B4-BE49-F238E27FC236}">
                    <a16:creationId xmlns:a16="http://schemas.microsoft.com/office/drawing/2014/main" id="{AF5534D0-4856-4CAF-940B-2BC046B561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53" name="TextBox 236">
                <a:extLst>
                  <a:ext uri="{FF2B5EF4-FFF2-40B4-BE49-F238E27FC236}">
                    <a16:creationId xmlns:a16="http://schemas.microsoft.com/office/drawing/2014/main" id="{811D48AE-6140-4558-8489-55D49A3168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84" name="그룹 67">
              <a:extLst>
                <a:ext uri="{FF2B5EF4-FFF2-40B4-BE49-F238E27FC236}">
                  <a16:creationId xmlns:a16="http://schemas.microsoft.com/office/drawing/2014/main" id="{DDE25DF6-3316-49FD-8B92-55F606D309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4334" y="1367820"/>
              <a:ext cx="846134" cy="878835"/>
              <a:chOff x="251520" y="1412776"/>
              <a:chExt cx="936104" cy="1008112"/>
            </a:xfrm>
          </p:grpSpPr>
          <p:pic>
            <p:nvPicPr>
              <p:cNvPr id="35050" name="Picture 4">
                <a:extLst>
                  <a:ext uri="{FF2B5EF4-FFF2-40B4-BE49-F238E27FC236}">
                    <a16:creationId xmlns:a16="http://schemas.microsoft.com/office/drawing/2014/main" id="{41486C4E-56E6-4793-ABBB-CDE66CF84C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51" name="TextBox 234">
                <a:extLst>
                  <a:ext uri="{FF2B5EF4-FFF2-40B4-BE49-F238E27FC236}">
                    <a16:creationId xmlns:a16="http://schemas.microsoft.com/office/drawing/2014/main" id="{D57C172D-14A3-4CE1-80C9-A28586BF0B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85" name="그룹 68">
              <a:extLst>
                <a:ext uri="{FF2B5EF4-FFF2-40B4-BE49-F238E27FC236}">
                  <a16:creationId xmlns:a16="http://schemas.microsoft.com/office/drawing/2014/main" id="{1E75943C-0413-44B8-B26C-BC2787804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0468" y="1367820"/>
              <a:ext cx="846134" cy="878835"/>
              <a:chOff x="251520" y="1412776"/>
              <a:chExt cx="936104" cy="1008112"/>
            </a:xfrm>
          </p:grpSpPr>
          <p:pic>
            <p:nvPicPr>
              <p:cNvPr id="35048" name="Picture 4">
                <a:extLst>
                  <a:ext uri="{FF2B5EF4-FFF2-40B4-BE49-F238E27FC236}">
                    <a16:creationId xmlns:a16="http://schemas.microsoft.com/office/drawing/2014/main" id="{32D5090D-19D3-4240-8420-D8603EC66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49" name="TextBox 232">
                <a:extLst>
                  <a:ext uri="{FF2B5EF4-FFF2-40B4-BE49-F238E27FC236}">
                    <a16:creationId xmlns:a16="http://schemas.microsoft.com/office/drawing/2014/main" id="{E26FC921-7FEF-4DD2-9040-485468B191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86" name="그룹 69">
              <a:extLst>
                <a:ext uri="{FF2B5EF4-FFF2-40B4-BE49-F238E27FC236}">
                  <a16:creationId xmlns:a16="http://schemas.microsoft.com/office/drawing/2014/main" id="{1EE68CCA-2DC9-4404-BFFB-6EEB7CBA0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2087" y="1500676"/>
              <a:ext cx="846134" cy="878835"/>
              <a:chOff x="251520" y="1412776"/>
              <a:chExt cx="936104" cy="1008112"/>
            </a:xfrm>
          </p:grpSpPr>
          <p:pic>
            <p:nvPicPr>
              <p:cNvPr id="35046" name="Picture 4">
                <a:extLst>
                  <a:ext uri="{FF2B5EF4-FFF2-40B4-BE49-F238E27FC236}">
                    <a16:creationId xmlns:a16="http://schemas.microsoft.com/office/drawing/2014/main" id="{3B5586E7-520E-479C-AD78-7245F50F21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47" name="TextBox 230">
                <a:extLst>
                  <a:ext uri="{FF2B5EF4-FFF2-40B4-BE49-F238E27FC236}">
                    <a16:creationId xmlns:a16="http://schemas.microsoft.com/office/drawing/2014/main" id="{12B521DD-7027-467F-B116-837130BF41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87" name="그룹 70">
              <a:extLst>
                <a:ext uri="{FF2B5EF4-FFF2-40B4-BE49-F238E27FC236}">
                  <a16:creationId xmlns:a16="http://schemas.microsoft.com/office/drawing/2014/main" id="{4FC07A86-5AE6-46E0-A371-3905618D13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8221" y="1500676"/>
              <a:ext cx="846134" cy="878835"/>
              <a:chOff x="251520" y="1412776"/>
              <a:chExt cx="936104" cy="1008112"/>
            </a:xfrm>
          </p:grpSpPr>
          <p:pic>
            <p:nvPicPr>
              <p:cNvPr id="35044" name="Picture 4">
                <a:extLst>
                  <a:ext uri="{FF2B5EF4-FFF2-40B4-BE49-F238E27FC236}">
                    <a16:creationId xmlns:a16="http://schemas.microsoft.com/office/drawing/2014/main" id="{F01CC5BF-5DDD-4DDA-B011-E1C80EECAC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45" name="TextBox 228">
                <a:extLst>
                  <a:ext uri="{FF2B5EF4-FFF2-40B4-BE49-F238E27FC236}">
                    <a16:creationId xmlns:a16="http://schemas.microsoft.com/office/drawing/2014/main" id="{5201F666-1343-4665-A034-9B513D0103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88" name="그룹 71">
              <a:extLst>
                <a:ext uri="{FF2B5EF4-FFF2-40B4-BE49-F238E27FC236}">
                  <a16:creationId xmlns:a16="http://schemas.microsoft.com/office/drawing/2014/main" id="{73A68333-E868-47CB-A067-4EA62112D9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9839" y="1633533"/>
              <a:ext cx="846134" cy="878835"/>
              <a:chOff x="251520" y="1412776"/>
              <a:chExt cx="936104" cy="1008112"/>
            </a:xfrm>
          </p:grpSpPr>
          <p:pic>
            <p:nvPicPr>
              <p:cNvPr id="35042" name="Picture 4">
                <a:extLst>
                  <a:ext uri="{FF2B5EF4-FFF2-40B4-BE49-F238E27FC236}">
                    <a16:creationId xmlns:a16="http://schemas.microsoft.com/office/drawing/2014/main" id="{D3804459-8CFA-4929-AFED-4404AA4EF8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43" name="TextBox 226">
                <a:extLst>
                  <a:ext uri="{FF2B5EF4-FFF2-40B4-BE49-F238E27FC236}">
                    <a16:creationId xmlns:a16="http://schemas.microsoft.com/office/drawing/2014/main" id="{4DE3F6B5-2320-40EF-A94D-CC5F9C673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89" name="그룹 72">
              <a:extLst>
                <a:ext uri="{FF2B5EF4-FFF2-40B4-BE49-F238E27FC236}">
                  <a16:creationId xmlns:a16="http://schemas.microsoft.com/office/drawing/2014/main" id="{616228D3-5DE4-4403-B628-950E2D7DC0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5973" y="1633533"/>
              <a:ext cx="846134" cy="878835"/>
              <a:chOff x="251520" y="1412776"/>
              <a:chExt cx="936104" cy="1008112"/>
            </a:xfrm>
          </p:grpSpPr>
          <p:pic>
            <p:nvPicPr>
              <p:cNvPr id="35040" name="Picture 4">
                <a:extLst>
                  <a:ext uri="{FF2B5EF4-FFF2-40B4-BE49-F238E27FC236}">
                    <a16:creationId xmlns:a16="http://schemas.microsoft.com/office/drawing/2014/main" id="{57D81816-F697-4F98-91EC-B3BBEF8429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41" name="TextBox 224">
                <a:extLst>
                  <a:ext uri="{FF2B5EF4-FFF2-40B4-BE49-F238E27FC236}">
                    <a16:creationId xmlns:a16="http://schemas.microsoft.com/office/drawing/2014/main" id="{B9E93615-58FD-46F9-B20A-2371EC2E4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90" name="그룹 73">
              <a:extLst>
                <a:ext uri="{FF2B5EF4-FFF2-40B4-BE49-F238E27FC236}">
                  <a16:creationId xmlns:a16="http://schemas.microsoft.com/office/drawing/2014/main" id="{EA718D58-EB10-4B69-A175-1E9DCA8A8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7592" y="1766390"/>
              <a:ext cx="846134" cy="878835"/>
              <a:chOff x="251520" y="1412776"/>
              <a:chExt cx="936104" cy="1008112"/>
            </a:xfrm>
          </p:grpSpPr>
          <p:pic>
            <p:nvPicPr>
              <p:cNvPr id="35038" name="Picture 4">
                <a:extLst>
                  <a:ext uri="{FF2B5EF4-FFF2-40B4-BE49-F238E27FC236}">
                    <a16:creationId xmlns:a16="http://schemas.microsoft.com/office/drawing/2014/main" id="{869D724D-5116-4FF9-8BE6-4C414F1AED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39" name="TextBox 222">
                <a:extLst>
                  <a:ext uri="{FF2B5EF4-FFF2-40B4-BE49-F238E27FC236}">
                    <a16:creationId xmlns:a16="http://schemas.microsoft.com/office/drawing/2014/main" id="{7A933C86-B315-456D-8481-430E0E68F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91" name="그룹 74">
              <a:extLst>
                <a:ext uri="{FF2B5EF4-FFF2-40B4-BE49-F238E27FC236}">
                  <a16:creationId xmlns:a16="http://schemas.microsoft.com/office/drawing/2014/main" id="{EA59D931-A5C0-4771-9F36-DFBDBCDFA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3726" y="1766390"/>
              <a:ext cx="846134" cy="878835"/>
              <a:chOff x="251520" y="1412776"/>
              <a:chExt cx="936104" cy="1008112"/>
            </a:xfrm>
          </p:grpSpPr>
          <p:pic>
            <p:nvPicPr>
              <p:cNvPr id="35036" name="Picture 4">
                <a:extLst>
                  <a:ext uri="{FF2B5EF4-FFF2-40B4-BE49-F238E27FC236}">
                    <a16:creationId xmlns:a16="http://schemas.microsoft.com/office/drawing/2014/main" id="{59CA8EDB-AC55-4718-87B8-B26945E07A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37" name="TextBox 220">
                <a:extLst>
                  <a:ext uri="{FF2B5EF4-FFF2-40B4-BE49-F238E27FC236}">
                    <a16:creationId xmlns:a16="http://schemas.microsoft.com/office/drawing/2014/main" id="{FB11C1A9-583A-4345-BDAE-5C6235BDC6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92" name="그룹 75">
              <a:extLst>
                <a:ext uri="{FF2B5EF4-FFF2-40B4-BE49-F238E27FC236}">
                  <a16:creationId xmlns:a16="http://schemas.microsoft.com/office/drawing/2014/main" id="{02FA4779-9102-412E-9227-80152C5FE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5345" y="1899246"/>
              <a:ext cx="846134" cy="878835"/>
              <a:chOff x="251520" y="1412776"/>
              <a:chExt cx="936104" cy="1008112"/>
            </a:xfrm>
          </p:grpSpPr>
          <p:pic>
            <p:nvPicPr>
              <p:cNvPr id="35034" name="Picture 4">
                <a:extLst>
                  <a:ext uri="{FF2B5EF4-FFF2-40B4-BE49-F238E27FC236}">
                    <a16:creationId xmlns:a16="http://schemas.microsoft.com/office/drawing/2014/main" id="{8F9609D7-5C76-43D8-97EA-0A0DE9E93D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35" name="TextBox 218">
                <a:extLst>
                  <a:ext uri="{FF2B5EF4-FFF2-40B4-BE49-F238E27FC236}">
                    <a16:creationId xmlns:a16="http://schemas.microsoft.com/office/drawing/2014/main" id="{05356E53-FCF0-411B-AAF2-7C4EBF2F8F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93" name="그룹 76">
              <a:extLst>
                <a:ext uri="{FF2B5EF4-FFF2-40B4-BE49-F238E27FC236}">
                  <a16:creationId xmlns:a16="http://schemas.microsoft.com/office/drawing/2014/main" id="{02603392-595E-4388-89E1-2D2E08582D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1478" y="1899246"/>
              <a:ext cx="846134" cy="878835"/>
              <a:chOff x="251520" y="1412776"/>
              <a:chExt cx="936104" cy="1008112"/>
            </a:xfrm>
          </p:grpSpPr>
          <p:pic>
            <p:nvPicPr>
              <p:cNvPr id="35032" name="Picture 4">
                <a:extLst>
                  <a:ext uri="{FF2B5EF4-FFF2-40B4-BE49-F238E27FC236}">
                    <a16:creationId xmlns:a16="http://schemas.microsoft.com/office/drawing/2014/main" id="{3D992676-516C-4AF3-9F2F-9FE0B4C8A6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33" name="TextBox 216">
                <a:extLst>
                  <a:ext uri="{FF2B5EF4-FFF2-40B4-BE49-F238E27FC236}">
                    <a16:creationId xmlns:a16="http://schemas.microsoft.com/office/drawing/2014/main" id="{C15E6831-3BDF-4AB7-B0B6-3DF4E46C3B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94" name="그룹 77">
              <a:extLst>
                <a:ext uri="{FF2B5EF4-FFF2-40B4-BE49-F238E27FC236}">
                  <a16:creationId xmlns:a16="http://schemas.microsoft.com/office/drawing/2014/main" id="{D2A57503-46E9-4D81-A2D7-B2B0809D25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3097" y="2032103"/>
              <a:ext cx="846134" cy="878835"/>
              <a:chOff x="251520" y="1412776"/>
              <a:chExt cx="936104" cy="1008112"/>
            </a:xfrm>
          </p:grpSpPr>
          <p:pic>
            <p:nvPicPr>
              <p:cNvPr id="35030" name="Picture 4">
                <a:extLst>
                  <a:ext uri="{FF2B5EF4-FFF2-40B4-BE49-F238E27FC236}">
                    <a16:creationId xmlns:a16="http://schemas.microsoft.com/office/drawing/2014/main" id="{D4739C80-2662-4889-A2B3-0E6CC5A2DB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31" name="TextBox 214">
                <a:extLst>
                  <a:ext uri="{FF2B5EF4-FFF2-40B4-BE49-F238E27FC236}">
                    <a16:creationId xmlns:a16="http://schemas.microsoft.com/office/drawing/2014/main" id="{FB7C09D6-15DD-4D16-A855-34AD694F4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95" name="그룹 78">
              <a:extLst>
                <a:ext uri="{FF2B5EF4-FFF2-40B4-BE49-F238E27FC236}">
                  <a16:creationId xmlns:a16="http://schemas.microsoft.com/office/drawing/2014/main" id="{B7CBFD2A-3B59-4ECE-9462-54088936E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9231" y="2032103"/>
              <a:ext cx="846134" cy="878835"/>
              <a:chOff x="251520" y="1412776"/>
              <a:chExt cx="936104" cy="1008112"/>
            </a:xfrm>
          </p:grpSpPr>
          <p:pic>
            <p:nvPicPr>
              <p:cNvPr id="35028" name="Picture 4">
                <a:extLst>
                  <a:ext uri="{FF2B5EF4-FFF2-40B4-BE49-F238E27FC236}">
                    <a16:creationId xmlns:a16="http://schemas.microsoft.com/office/drawing/2014/main" id="{E8F92001-509E-43EC-B2AD-EAE9119CB2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29" name="TextBox 212">
                <a:extLst>
                  <a:ext uri="{FF2B5EF4-FFF2-40B4-BE49-F238E27FC236}">
                    <a16:creationId xmlns:a16="http://schemas.microsoft.com/office/drawing/2014/main" id="{E4D7F889-0BE3-494C-B0F7-8F140E0A53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96" name="그룹 79">
              <a:extLst>
                <a:ext uri="{FF2B5EF4-FFF2-40B4-BE49-F238E27FC236}">
                  <a16:creationId xmlns:a16="http://schemas.microsoft.com/office/drawing/2014/main" id="{7706F415-33AD-4F47-BA59-631422C991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0850" y="2164960"/>
              <a:ext cx="846134" cy="878835"/>
              <a:chOff x="251520" y="1412776"/>
              <a:chExt cx="936104" cy="1008112"/>
            </a:xfrm>
          </p:grpSpPr>
          <p:pic>
            <p:nvPicPr>
              <p:cNvPr id="35026" name="Picture 4">
                <a:extLst>
                  <a:ext uri="{FF2B5EF4-FFF2-40B4-BE49-F238E27FC236}">
                    <a16:creationId xmlns:a16="http://schemas.microsoft.com/office/drawing/2014/main" id="{5867C4D3-15ED-4FD6-87AB-F53332D6F3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27" name="TextBox 210">
                <a:extLst>
                  <a:ext uri="{FF2B5EF4-FFF2-40B4-BE49-F238E27FC236}">
                    <a16:creationId xmlns:a16="http://schemas.microsoft.com/office/drawing/2014/main" id="{80AF2DAF-4C0C-4A1F-9659-8449B26F72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97" name="그룹 80">
              <a:extLst>
                <a:ext uri="{FF2B5EF4-FFF2-40B4-BE49-F238E27FC236}">
                  <a16:creationId xmlns:a16="http://schemas.microsoft.com/office/drawing/2014/main" id="{B2BCB623-41DF-45BB-8A26-E387D69B7E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6984" y="2164960"/>
              <a:ext cx="846134" cy="878835"/>
              <a:chOff x="251520" y="1412776"/>
              <a:chExt cx="936104" cy="1008112"/>
            </a:xfrm>
          </p:grpSpPr>
          <p:pic>
            <p:nvPicPr>
              <p:cNvPr id="35024" name="Picture 4">
                <a:extLst>
                  <a:ext uri="{FF2B5EF4-FFF2-40B4-BE49-F238E27FC236}">
                    <a16:creationId xmlns:a16="http://schemas.microsoft.com/office/drawing/2014/main" id="{246CBBF7-B4E2-411B-85DB-C9682083BC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25" name="TextBox 208">
                <a:extLst>
                  <a:ext uri="{FF2B5EF4-FFF2-40B4-BE49-F238E27FC236}">
                    <a16:creationId xmlns:a16="http://schemas.microsoft.com/office/drawing/2014/main" id="{CE916DB7-5924-4EBF-9394-ED0282D12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98" name="그룹 81">
              <a:extLst>
                <a:ext uri="{FF2B5EF4-FFF2-40B4-BE49-F238E27FC236}">
                  <a16:creationId xmlns:a16="http://schemas.microsoft.com/office/drawing/2014/main" id="{82D640F2-A2A6-4D9F-961F-517D44A63F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8602" y="2297816"/>
              <a:ext cx="846134" cy="878835"/>
              <a:chOff x="251520" y="1412776"/>
              <a:chExt cx="936104" cy="1008112"/>
            </a:xfrm>
          </p:grpSpPr>
          <p:pic>
            <p:nvPicPr>
              <p:cNvPr id="35022" name="Picture 4">
                <a:extLst>
                  <a:ext uri="{FF2B5EF4-FFF2-40B4-BE49-F238E27FC236}">
                    <a16:creationId xmlns:a16="http://schemas.microsoft.com/office/drawing/2014/main" id="{E29A2F4B-3513-41B8-88F7-5D5DE9D12D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23" name="TextBox 206">
                <a:extLst>
                  <a:ext uri="{FF2B5EF4-FFF2-40B4-BE49-F238E27FC236}">
                    <a16:creationId xmlns:a16="http://schemas.microsoft.com/office/drawing/2014/main" id="{FC6E5AB1-847A-455F-B7C7-4210D17147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899" name="그룹 82">
              <a:extLst>
                <a:ext uri="{FF2B5EF4-FFF2-40B4-BE49-F238E27FC236}">
                  <a16:creationId xmlns:a16="http://schemas.microsoft.com/office/drawing/2014/main" id="{7BF1C6E4-77A7-4A0D-AC48-4EB0583BD0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4736" y="2297816"/>
              <a:ext cx="846134" cy="878835"/>
              <a:chOff x="251520" y="1412776"/>
              <a:chExt cx="936104" cy="1008112"/>
            </a:xfrm>
          </p:grpSpPr>
          <p:pic>
            <p:nvPicPr>
              <p:cNvPr id="35020" name="Picture 4">
                <a:extLst>
                  <a:ext uri="{FF2B5EF4-FFF2-40B4-BE49-F238E27FC236}">
                    <a16:creationId xmlns:a16="http://schemas.microsoft.com/office/drawing/2014/main" id="{E31F0323-031E-4DBF-9D34-5B6F1A6650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21" name="TextBox 204">
                <a:extLst>
                  <a:ext uri="{FF2B5EF4-FFF2-40B4-BE49-F238E27FC236}">
                    <a16:creationId xmlns:a16="http://schemas.microsoft.com/office/drawing/2014/main" id="{4D0EFBEE-ECCE-463B-965E-E6008E5C3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00" name="그룹 83">
              <a:extLst>
                <a:ext uri="{FF2B5EF4-FFF2-40B4-BE49-F238E27FC236}">
                  <a16:creationId xmlns:a16="http://schemas.microsoft.com/office/drawing/2014/main" id="{2A0714A2-F2FB-40FF-93CB-5BDABB81D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6355" y="2430673"/>
              <a:ext cx="846134" cy="878835"/>
              <a:chOff x="251520" y="1412776"/>
              <a:chExt cx="936104" cy="1008112"/>
            </a:xfrm>
          </p:grpSpPr>
          <p:pic>
            <p:nvPicPr>
              <p:cNvPr id="35018" name="Picture 4">
                <a:extLst>
                  <a:ext uri="{FF2B5EF4-FFF2-40B4-BE49-F238E27FC236}">
                    <a16:creationId xmlns:a16="http://schemas.microsoft.com/office/drawing/2014/main" id="{17ADCE2F-C996-4151-8BEC-E6EC354D49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19" name="TextBox 202">
                <a:extLst>
                  <a:ext uri="{FF2B5EF4-FFF2-40B4-BE49-F238E27FC236}">
                    <a16:creationId xmlns:a16="http://schemas.microsoft.com/office/drawing/2014/main" id="{7FE3513E-470C-43CF-B114-C8C0491FF0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01" name="그룹 84">
              <a:extLst>
                <a:ext uri="{FF2B5EF4-FFF2-40B4-BE49-F238E27FC236}">
                  <a16:creationId xmlns:a16="http://schemas.microsoft.com/office/drawing/2014/main" id="{186B2203-991E-4227-A430-D5C90F85D7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489" y="2430673"/>
              <a:ext cx="846134" cy="878835"/>
              <a:chOff x="251520" y="1412776"/>
              <a:chExt cx="936104" cy="1008112"/>
            </a:xfrm>
          </p:grpSpPr>
          <p:pic>
            <p:nvPicPr>
              <p:cNvPr id="35016" name="Picture 4">
                <a:extLst>
                  <a:ext uri="{FF2B5EF4-FFF2-40B4-BE49-F238E27FC236}">
                    <a16:creationId xmlns:a16="http://schemas.microsoft.com/office/drawing/2014/main" id="{DCBF491A-9147-4D45-8498-BBC282822F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17" name="TextBox 200">
                <a:extLst>
                  <a:ext uri="{FF2B5EF4-FFF2-40B4-BE49-F238E27FC236}">
                    <a16:creationId xmlns:a16="http://schemas.microsoft.com/office/drawing/2014/main" id="{59BF0A53-AADB-4DA9-88F0-1C674CE872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02" name="그룹 85">
              <a:extLst>
                <a:ext uri="{FF2B5EF4-FFF2-40B4-BE49-F238E27FC236}">
                  <a16:creationId xmlns:a16="http://schemas.microsoft.com/office/drawing/2014/main" id="{EC26CC92-547A-49D3-871E-AC3D872AC1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4108" y="2563530"/>
              <a:ext cx="846134" cy="878835"/>
              <a:chOff x="251520" y="1412776"/>
              <a:chExt cx="936104" cy="1008112"/>
            </a:xfrm>
          </p:grpSpPr>
          <p:pic>
            <p:nvPicPr>
              <p:cNvPr id="35014" name="Picture 4">
                <a:extLst>
                  <a:ext uri="{FF2B5EF4-FFF2-40B4-BE49-F238E27FC236}">
                    <a16:creationId xmlns:a16="http://schemas.microsoft.com/office/drawing/2014/main" id="{C63EF37A-86E7-47DA-A9F6-54CD458F26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15" name="TextBox 198">
                <a:extLst>
                  <a:ext uri="{FF2B5EF4-FFF2-40B4-BE49-F238E27FC236}">
                    <a16:creationId xmlns:a16="http://schemas.microsoft.com/office/drawing/2014/main" id="{AAA3126F-53B3-459F-9BD3-17A830A9AC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03" name="그룹 86">
              <a:extLst>
                <a:ext uri="{FF2B5EF4-FFF2-40B4-BE49-F238E27FC236}">
                  <a16:creationId xmlns:a16="http://schemas.microsoft.com/office/drawing/2014/main" id="{410C2CC6-FEA6-4893-92E4-3D940E4D3E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0242" y="2563530"/>
              <a:ext cx="846134" cy="878835"/>
              <a:chOff x="251520" y="1412776"/>
              <a:chExt cx="936104" cy="1008112"/>
            </a:xfrm>
          </p:grpSpPr>
          <p:pic>
            <p:nvPicPr>
              <p:cNvPr id="35012" name="Picture 4">
                <a:extLst>
                  <a:ext uri="{FF2B5EF4-FFF2-40B4-BE49-F238E27FC236}">
                    <a16:creationId xmlns:a16="http://schemas.microsoft.com/office/drawing/2014/main" id="{CCF3506D-A8E3-4110-A1D4-7405030BF9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13" name="TextBox 196">
                <a:extLst>
                  <a:ext uri="{FF2B5EF4-FFF2-40B4-BE49-F238E27FC236}">
                    <a16:creationId xmlns:a16="http://schemas.microsoft.com/office/drawing/2014/main" id="{FB433DCD-3539-42DB-B23F-74735ABA16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04" name="그룹 87">
              <a:extLst>
                <a:ext uri="{FF2B5EF4-FFF2-40B4-BE49-F238E27FC236}">
                  <a16:creationId xmlns:a16="http://schemas.microsoft.com/office/drawing/2014/main" id="{2CF1227F-6412-4E73-A392-60A8D0794D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1860" y="2696386"/>
              <a:ext cx="846134" cy="878835"/>
              <a:chOff x="251520" y="1412776"/>
              <a:chExt cx="936104" cy="1008112"/>
            </a:xfrm>
          </p:grpSpPr>
          <p:pic>
            <p:nvPicPr>
              <p:cNvPr id="35010" name="Picture 4">
                <a:extLst>
                  <a:ext uri="{FF2B5EF4-FFF2-40B4-BE49-F238E27FC236}">
                    <a16:creationId xmlns:a16="http://schemas.microsoft.com/office/drawing/2014/main" id="{0B1005BA-F65A-4D8F-83D5-830DF0C453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11" name="TextBox 194">
                <a:extLst>
                  <a:ext uri="{FF2B5EF4-FFF2-40B4-BE49-F238E27FC236}">
                    <a16:creationId xmlns:a16="http://schemas.microsoft.com/office/drawing/2014/main" id="{97E566FD-491F-47A5-AA0D-7CC162670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05" name="그룹 88">
              <a:extLst>
                <a:ext uri="{FF2B5EF4-FFF2-40B4-BE49-F238E27FC236}">
                  <a16:creationId xmlns:a16="http://schemas.microsoft.com/office/drawing/2014/main" id="{27B9EF46-1F9D-4EED-A3C0-D2D6E2A32F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994" y="2696386"/>
              <a:ext cx="846134" cy="878835"/>
              <a:chOff x="251520" y="1412776"/>
              <a:chExt cx="936104" cy="1008112"/>
            </a:xfrm>
          </p:grpSpPr>
          <p:pic>
            <p:nvPicPr>
              <p:cNvPr id="35008" name="Picture 4">
                <a:extLst>
                  <a:ext uri="{FF2B5EF4-FFF2-40B4-BE49-F238E27FC236}">
                    <a16:creationId xmlns:a16="http://schemas.microsoft.com/office/drawing/2014/main" id="{6AEBB83F-3A3D-4D49-958A-271961F33C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09" name="TextBox 192">
                <a:extLst>
                  <a:ext uri="{FF2B5EF4-FFF2-40B4-BE49-F238E27FC236}">
                    <a16:creationId xmlns:a16="http://schemas.microsoft.com/office/drawing/2014/main" id="{8CAA8340-BEC4-4273-A6E7-06DE733123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06" name="그룹 89">
              <a:extLst>
                <a:ext uri="{FF2B5EF4-FFF2-40B4-BE49-F238E27FC236}">
                  <a16:creationId xmlns:a16="http://schemas.microsoft.com/office/drawing/2014/main" id="{9601AA80-81C0-4C91-BCE0-55B960D9A3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9613" y="2829243"/>
              <a:ext cx="846134" cy="878835"/>
              <a:chOff x="251520" y="1412776"/>
              <a:chExt cx="936104" cy="1008112"/>
            </a:xfrm>
          </p:grpSpPr>
          <p:pic>
            <p:nvPicPr>
              <p:cNvPr id="35006" name="Picture 4">
                <a:extLst>
                  <a:ext uri="{FF2B5EF4-FFF2-40B4-BE49-F238E27FC236}">
                    <a16:creationId xmlns:a16="http://schemas.microsoft.com/office/drawing/2014/main" id="{5E03418C-B2A6-49C4-A4B8-9C107A006E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07" name="TextBox 190">
                <a:extLst>
                  <a:ext uri="{FF2B5EF4-FFF2-40B4-BE49-F238E27FC236}">
                    <a16:creationId xmlns:a16="http://schemas.microsoft.com/office/drawing/2014/main" id="{7F53C368-D4DA-4EDC-A246-061C0D299E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07" name="그룹 90">
              <a:extLst>
                <a:ext uri="{FF2B5EF4-FFF2-40B4-BE49-F238E27FC236}">
                  <a16:creationId xmlns:a16="http://schemas.microsoft.com/office/drawing/2014/main" id="{9DE1E594-DEA8-4D31-81B8-03FBDAE3AA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5747" y="2829243"/>
              <a:ext cx="846134" cy="878835"/>
              <a:chOff x="251520" y="1412776"/>
              <a:chExt cx="936104" cy="1008112"/>
            </a:xfrm>
          </p:grpSpPr>
          <p:pic>
            <p:nvPicPr>
              <p:cNvPr id="35004" name="Picture 4">
                <a:extLst>
                  <a:ext uri="{FF2B5EF4-FFF2-40B4-BE49-F238E27FC236}">
                    <a16:creationId xmlns:a16="http://schemas.microsoft.com/office/drawing/2014/main" id="{FA815393-9FC9-450B-AC5E-01FC1ED973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05" name="TextBox 188">
                <a:extLst>
                  <a:ext uri="{FF2B5EF4-FFF2-40B4-BE49-F238E27FC236}">
                    <a16:creationId xmlns:a16="http://schemas.microsoft.com/office/drawing/2014/main" id="{6E8D0CF6-ABF5-42DC-B318-73CA6D04C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08" name="그룹 91">
              <a:extLst>
                <a:ext uri="{FF2B5EF4-FFF2-40B4-BE49-F238E27FC236}">
                  <a16:creationId xmlns:a16="http://schemas.microsoft.com/office/drawing/2014/main" id="{587CDA7B-72E6-4C37-9FEC-1FE0B31EF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7366" y="2962100"/>
              <a:ext cx="846134" cy="878835"/>
              <a:chOff x="251520" y="1412776"/>
              <a:chExt cx="936104" cy="1008112"/>
            </a:xfrm>
          </p:grpSpPr>
          <p:pic>
            <p:nvPicPr>
              <p:cNvPr id="35002" name="Picture 4">
                <a:extLst>
                  <a:ext uri="{FF2B5EF4-FFF2-40B4-BE49-F238E27FC236}">
                    <a16:creationId xmlns:a16="http://schemas.microsoft.com/office/drawing/2014/main" id="{BA914A92-87FA-4088-A91E-ADEECFB782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03" name="TextBox 186">
                <a:extLst>
                  <a:ext uri="{FF2B5EF4-FFF2-40B4-BE49-F238E27FC236}">
                    <a16:creationId xmlns:a16="http://schemas.microsoft.com/office/drawing/2014/main" id="{BCE57D51-1972-41FC-A1DE-6B5DD902C2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09" name="그룹 92">
              <a:extLst>
                <a:ext uri="{FF2B5EF4-FFF2-40B4-BE49-F238E27FC236}">
                  <a16:creationId xmlns:a16="http://schemas.microsoft.com/office/drawing/2014/main" id="{9D085553-CC99-4426-810E-94929C195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3500" y="2962100"/>
              <a:ext cx="846134" cy="878835"/>
              <a:chOff x="251520" y="1412776"/>
              <a:chExt cx="936104" cy="1008112"/>
            </a:xfrm>
          </p:grpSpPr>
          <p:pic>
            <p:nvPicPr>
              <p:cNvPr id="35000" name="Picture 4">
                <a:extLst>
                  <a:ext uri="{FF2B5EF4-FFF2-40B4-BE49-F238E27FC236}">
                    <a16:creationId xmlns:a16="http://schemas.microsoft.com/office/drawing/2014/main" id="{5416BC78-5993-4FF3-9F27-CDD360ADE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5001" name="TextBox 184">
                <a:extLst>
                  <a:ext uri="{FF2B5EF4-FFF2-40B4-BE49-F238E27FC236}">
                    <a16:creationId xmlns:a16="http://schemas.microsoft.com/office/drawing/2014/main" id="{AD2DE02B-EC01-49B2-AAD7-394AA62FFA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10" name="그룹 93">
              <a:extLst>
                <a:ext uri="{FF2B5EF4-FFF2-40B4-BE49-F238E27FC236}">
                  <a16:creationId xmlns:a16="http://schemas.microsoft.com/office/drawing/2014/main" id="{4822B99F-5FB2-4974-8D77-D5E95E28E5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5118" y="3094956"/>
              <a:ext cx="846134" cy="878835"/>
              <a:chOff x="251520" y="1412776"/>
              <a:chExt cx="936104" cy="1008112"/>
            </a:xfrm>
          </p:grpSpPr>
          <p:pic>
            <p:nvPicPr>
              <p:cNvPr id="34998" name="Picture 4">
                <a:extLst>
                  <a:ext uri="{FF2B5EF4-FFF2-40B4-BE49-F238E27FC236}">
                    <a16:creationId xmlns:a16="http://schemas.microsoft.com/office/drawing/2014/main" id="{311C9BA5-495F-4FFD-AA5E-F28F1333F4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99" name="TextBox 182">
                <a:extLst>
                  <a:ext uri="{FF2B5EF4-FFF2-40B4-BE49-F238E27FC236}">
                    <a16:creationId xmlns:a16="http://schemas.microsoft.com/office/drawing/2014/main" id="{5F97B813-1884-4C5D-AF32-8E131EDB79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11" name="그룹 94">
              <a:extLst>
                <a:ext uri="{FF2B5EF4-FFF2-40B4-BE49-F238E27FC236}">
                  <a16:creationId xmlns:a16="http://schemas.microsoft.com/office/drawing/2014/main" id="{0294B655-8308-4AE5-8A35-57BBFA66EE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6982" y="3124698"/>
              <a:ext cx="846134" cy="878835"/>
              <a:chOff x="235733" y="1446893"/>
              <a:chExt cx="936104" cy="1008112"/>
            </a:xfrm>
          </p:grpSpPr>
          <p:pic>
            <p:nvPicPr>
              <p:cNvPr id="34996" name="Picture 4">
                <a:extLst>
                  <a:ext uri="{FF2B5EF4-FFF2-40B4-BE49-F238E27FC236}">
                    <a16:creationId xmlns:a16="http://schemas.microsoft.com/office/drawing/2014/main" id="{DFC3D222-2ABA-4314-9C59-5F32FFC26D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733" y="1446893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97" name="TextBox 180">
                <a:extLst>
                  <a:ext uri="{FF2B5EF4-FFF2-40B4-BE49-F238E27FC236}">
                    <a16:creationId xmlns:a16="http://schemas.microsoft.com/office/drawing/2014/main" id="{30344A34-3E14-4F82-8B3F-45E1ADCA52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4" y="1588589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12" name="그룹 95">
              <a:extLst>
                <a:ext uri="{FF2B5EF4-FFF2-40B4-BE49-F238E27FC236}">
                  <a16:creationId xmlns:a16="http://schemas.microsoft.com/office/drawing/2014/main" id="{2748C283-8DDB-461C-8A04-8846EBFBB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26" y="1297737"/>
              <a:ext cx="846134" cy="878835"/>
              <a:chOff x="251520" y="1412776"/>
              <a:chExt cx="936104" cy="1008112"/>
            </a:xfrm>
          </p:grpSpPr>
          <p:pic>
            <p:nvPicPr>
              <p:cNvPr id="34994" name="Picture 4">
                <a:extLst>
                  <a:ext uri="{FF2B5EF4-FFF2-40B4-BE49-F238E27FC236}">
                    <a16:creationId xmlns:a16="http://schemas.microsoft.com/office/drawing/2014/main" id="{2CBEAD38-431E-4A0B-B99C-3E30FF8870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95" name="TextBox 178">
                <a:extLst>
                  <a:ext uri="{FF2B5EF4-FFF2-40B4-BE49-F238E27FC236}">
                    <a16:creationId xmlns:a16="http://schemas.microsoft.com/office/drawing/2014/main" id="{0FAE64F8-B60D-41B4-B601-826CDCC5F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13" name="그룹 96">
              <a:extLst>
                <a:ext uri="{FF2B5EF4-FFF2-40B4-BE49-F238E27FC236}">
                  <a16:creationId xmlns:a16="http://schemas.microsoft.com/office/drawing/2014/main" id="{B2FAA176-2A2F-4F09-9777-E619183F18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5360" y="1297737"/>
              <a:ext cx="846134" cy="878835"/>
              <a:chOff x="251520" y="1412776"/>
              <a:chExt cx="936104" cy="1008112"/>
            </a:xfrm>
          </p:grpSpPr>
          <p:pic>
            <p:nvPicPr>
              <p:cNvPr id="34992" name="Picture 4">
                <a:extLst>
                  <a:ext uri="{FF2B5EF4-FFF2-40B4-BE49-F238E27FC236}">
                    <a16:creationId xmlns:a16="http://schemas.microsoft.com/office/drawing/2014/main" id="{636DB3D8-987D-422C-AB66-131EF1ABA4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93" name="TextBox 176">
                <a:extLst>
                  <a:ext uri="{FF2B5EF4-FFF2-40B4-BE49-F238E27FC236}">
                    <a16:creationId xmlns:a16="http://schemas.microsoft.com/office/drawing/2014/main" id="{43947CDF-E5A3-407E-8341-0B9DE5EA50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14" name="그룹 97">
              <a:extLst>
                <a:ext uri="{FF2B5EF4-FFF2-40B4-BE49-F238E27FC236}">
                  <a16:creationId xmlns:a16="http://schemas.microsoft.com/office/drawing/2014/main" id="{26CF412E-D615-4E7C-B0DA-B68FB5F1DF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979" y="1430594"/>
              <a:ext cx="846134" cy="878835"/>
              <a:chOff x="251520" y="1412776"/>
              <a:chExt cx="936104" cy="1008112"/>
            </a:xfrm>
          </p:grpSpPr>
          <p:pic>
            <p:nvPicPr>
              <p:cNvPr id="34990" name="Picture 4">
                <a:extLst>
                  <a:ext uri="{FF2B5EF4-FFF2-40B4-BE49-F238E27FC236}">
                    <a16:creationId xmlns:a16="http://schemas.microsoft.com/office/drawing/2014/main" id="{D693F7DB-F539-4E30-8C62-615DC84A3C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91" name="TextBox 174">
                <a:extLst>
                  <a:ext uri="{FF2B5EF4-FFF2-40B4-BE49-F238E27FC236}">
                    <a16:creationId xmlns:a16="http://schemas.microsoft.com/office/drawing/2014/main" id="{165564EF-E7B5-460E-9EA4-75483D2663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15" name="그룹 98">
              <a:extLst>
                <a:ext uri="{FF2B5EF4-FFF2-40B4-BE49-F238E27FC236}">
                  <a16:creationId xmlns:a16="http://schemas.microsoft.com/office/drawing/2014/main" id="{07F57CD6-277F-4BFF-ADAB-66ABECF2E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3113" y="1430594"/>
              <a:ext cx="846134" cy="878835"/>
              <a:chOff x="251520" y="1412776"/>
              <a:chExt cx="936104" cy="1008112"/>
            </a:xfrm>
          </p:grpSpPr>
          <p:pic>
            <p:nvPicPr>
              <p:cNvPr id="34988" name="Picture 4">
                <a:extLst>
                  <a:ext uri="{FF2B5EF4-FFF2-40B4-BE49-F238E27FC236}">
                    <a16:creationId xmlns:a16="http://schemas.microsoft.com/office/drawing/2014/main" id="{DDCF7FE8-39D4-45FE-80C5-23F426F6AD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89" name="TextBox 172">
                <a:extLst>
                  <a:ext uri="{FF2B5EF4-FFF2-40B4-BE49-F238E27FC236}">
                    <a16:creationId xmlns:a16="http://schemas.microsoft.com/office/drawing/2014/main" id="{E25241D0-114E-4A5E-BFC6-A25A576AD9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16" name="그룹 99">
              <a:extLst>
                <a:ext uri="{FF2B5EF4-FFF2-40B4-BE49-F238E27FC236}">
                  <a16:creationId xmlns:a16="http://schemas.microsoft.com/office/drawing/2014/main" id="{F7693EF7-EF01-4725-9EAD-09B47B16B6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731" y="1563450"/>
              <a:ext cx="846134" cy="878835"/>
              <a:chOff x="251520" y="1412776"/>
              <a:chExt cx="936104" cy="1008112"/>
            </a:xfrm>
          </p:grpSpPr>
          <p:pic>
            <p:nvPicPr>
              <p:cNvPr id="34986" name="Picture 4">
                <a:extLst>
                  <a:ext uri="{FF2B5EF4-FFF2-40B4-BE49-F238E27FC236}">
                    <a16:creationId xmlns:a16="http://schemas.microsoft.com/office/drawing/2014/main" id="{4077F49A-792C-4836-972E-6FC3E075C9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87" name="TextBox 170">
                <a:extLst>
                  <a:ext uri="{FF2B5EF4-FFF2-40B4-BE49-F238E27FC236}">
                    <a16:creationId xmlns:a16="http://schemas.microsoft.com/office/drawing/2014/main" id="{3BEF0ED4-DED0-4D87-B586-7B2D7BFA90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17" name="그룹 100">
              <a:extLst>
                <a:ext uri="{FF2B5EF4-FFF2-40B4-BE49-F238E27FC236}">
                  <a16:creationId xmlns:a16="http://schemas.microsoft.com/office/drawing/2014/main" id="{D662C08F-ABD0-4D49-96EF-9DDF52FE5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0865" y="1563450"/>
              <a:ext cx="846134" cy="878835"/>
              <a:chOff x="251520" y="1412776"/>
              <a:chExt cx="936104" cy="1008112"/>
            </a:xfrm>
          </p:grpSpPr>
          <p:pic>
            <p:nvPicPr>
              <p:cNvPr id="34984" name="Picture 4">
                <a:extLst>
                  <a:ext uri="{FF2B5EF4-FFF2-40B4-BE49-F238E27FC236}">
                    <a16:creationId xmlns:a16="http://schemas.microsoft.com/office/drawing/2014/main" id="{23D813E5-15BA-45BB-8658-4D31FF7824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85" name="TextBox 168">
                <a:extLst>
                  <a:ext uri="{FF2B5EF4-FFF2-40B4-BE49-F238E27FC236}">
                    <a16:creationId xmlns:a16="http://schemas.microsoft.com/office/drawing/2014/main" id="{3F2FA770-EC14-4706-9B67-01FE14009B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18" name="그룹 101">
              <a:extLst>
                <a:ext uri="{FF2B5EF4-FFF2-40B4-BE49-F238E27FC236}">
                  <a16:creationId xmlns:a16="http://schemas.microsoft.com/office/drawing/2014/main" id="{09D1A18C-ED1B-48D5-A177-5B640830EC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484" y="1696307"/>
              <a:ext cx="846134" cy="878835"/>
              <a:chOff x="251520" y="1412776"/>
              <a:chExt cx="936104" cy="1008112"/>
            </a:xfrm>
          </p:grpSpPr>
          <p:pic>
            <p:nvPicPr>
              <p:cNvPr id="34982" name="Picture 4">
                <a:extLst>
                  <a:ext uri="{FF2B5EF4-FFF2-40B4-BE49-F238E27FC236}">
                    <a16:creationId xmlns:a16="http://schemas.microsoft.com/office/drawing/2014/main" id="{AE6280E2-00D0-4438-BE91-32AF4781DC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83" name="TextBox 166">
                <a:extLst>
                  <a:ext uri="{FF2B5EF4-FFF2-40B4-BE49-F238E27FC236}">
                    <a16:creationId xmlns:a16="http://schemas.microsoft.com/office/drawing/2014/main" id="{A8317CF9-5EF0-4A65-8894-E577F8ADE1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19" name="그룹 102">
              <a:extLst>
                <a:ext uri="{FF2B5EF4-FFF2-40B4-BE49-F238E27FC236}">
                  <a16:creationId xmlns:a16="http://schemas.microsoft.com/office/drawing/2014/main" id="{3A68415C-8B2A-4EF1-883F-EB98F5DA21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8618" y="1696307"/>
              <a:ext cx="846134" cy="878835"/>
              <a:chOff x="251520" y="1412776"/>
              <a:chExt cx="936104" cy="1008112"/>
            </a:xfrm>
          </p:grpSpPr>
          <p:pic>
            <p:nvPicPr>
              <p:cNvPr id="34980" name="Picture 4">
                <a:extLst>
                  <a:ext uri="{FF2B5EF4-FFF2-40B4-BE49-F238E27FC236}">
                    <a16:creationId xmlns:a16="http://schemas.microsoft.com/office/drawing/2014/main" id="{399EAD5C-054C-4089-8E30-E50681623F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81" name="TextBox 164">
                <a:extLst>
                  <a:ext uri="{FF2B5EF4-FFF2-40B4-BE49-F238E27FC236}">
                    <a16:creationId xmlns:a16="http://schemas.microsoft.com/office/drawing/2014/main" id="{FBF4524D-DB22-48DF-8FF9-6148A6A780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20" name="그룹 103">
              <a:extLst>
                <a:ext uri="{FF2B5EF4-FFF2-40B4-BE49-F238E27FC236}">
                  <a16:creationId xmlns:a16="http://schemas.microsoft.com/office/drawing/2014/main" id="{7165C479-7D13-497E-A7DC-F036766395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237" y="1829164"/>
              <a:ext cx="846134" cy="878835"/>
              <a:chOff x="251520" y="1412776"/>
              <a:chExt cx="936104" cy="1008112"/>
            </a:xfrm>
          </p:grpSpPr>
          <p:pic>
            <p:nvPicPr>
              <p:cNvPr id="34978" name="Picture 4">
                <a:extLst>
                  <a:ext uri="{FF2B5EF4-FFF2-40B4-BE49-F238E27FC236}">
                    <a16:creationId xmlns:a16="http://schemas.microsoft.com/office/drawing/2014/main" id="{C4ACBE21-D974-4B95-955D-6449A97E15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79" name="TextBox 162">
                <a:extLst>
                  <a:ext uri="{FF2B5EF4-FFF2-40B4-BE49-F238E27FC236}">
                    <a16:creationId xmlns:a16="http://schemas.microsoft.com/office/drawing/2014/main" id="{E03D5C04-8C76-436D-99A4-570FA616FE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21" name="그룹 104">
              <a:extLst>
                <a:ext uri="{FF2B5EF4-FFF2-40B4-BE49-F238E27FC236}">
                  <a16:creationId xmlns:a16="http://schemas.microsoft.com/office/drawing/2014/main" id="{38B46CCC-3E72-45AF-B757-A8F2B64A1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6371" y="1829164"/>
              <a:ext cx="846134" cy="878835"/>
              <a:chOff x="251520" y="1412776"/>
              <a:chExt cx="936104" cy="1008112"/>
            </a:xfrm>
          </p:grpSpPr>
          <p:pic>
            <p:nvPicPr>
              <p:cNvPr id="34976" name="Picture 4">
                <a:extLst>
                  <a:ext uri="{FF2B5EF4-FFF2-40B4-BE49-F238E27FC236}">
                    <a16:creationId xmlns:a16="http://schemas.microsoft.com/office/drawing/2014/main" id="{49F3DE8F-D296-4AEE-B76E-29D69CF342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77" name="TextBox 160">
                <a:extLst>
                  <a:ext uri="{FF2B5EF4-FFF2-40B4-BE49-F238E27FC236}">
                    <a16:creationId xmlns:a16="http://schemas.microsoft.com/office/drawing/2014/main" id="{5A3E1ADC-2E86-40B7-B8E4-4D2CEF96AF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22" name="그룹 105">
              <a:extLst>
                <a:ext uri="{FF2B5EF4-FFF2-40B4-BE49-F238E27FC236}">
                  <a16:creationId xmlns:a16="http://schemas.microsoft.com/office/drawing/2014/main" id="{D4412C59-8C1B-4C6C-A914-BE47C0635B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989" y="1962020"/>
              <a:ext cx="846134" cy="878835"/>
              <a:chOff x="251520" y="1412776"/>
              <a:chExt cx="936104" cy="1008112"/>
            </a:xfrm>
          </p:grpSpPr>
          <p:pic>
            <p:nvPicPr>
              <p:cNvPr id="34974" name="Picture 4">
                <a:extLst>
                  <a:ext uri="{FF2B5EF4-FFF2-40B4-BE49-F238E27FC236}">
                    <a16:creationId xmlns:a16="http://schemas.microsoft.com/office/drawing/2014/main" id="{DA9EAD8F-FF94-4DC4-BA76-81BE9ACC9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75" name="TextBox 158">
                <a:extLst>
                  <a:ext uri="{FF2B5EF4-FFF2-40B4-BE49-F238E27FC236}">
                    <a16:creationId xmlns:a16="http://schemas.microsoft.com/office/drawing/2014/main" id="{5CD395B3-F488-4074-B980-6EE9BF5DF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23" name="그룹 106">
              <a:extLst>
                <a:ext uri="{FF2B5EF4-FFF2-40B4-BE49-F238E27FC236}">
                  <a16:creationId xmlns:a16="http://schemas.microsoft.com/office/drawing/2014/main" id="{C498A907-450A-4511-B68D-8E05CD603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4123" y="1962020"/>
              <a:ext cx="846134" cy="878835"/>
              <a:chOff x="251520" y="1412776"/>
              <a:chExt cx="936104" cy="1008112"/>
            </a:xfrm>
          </p:grpSpPr>
          <p:pic>
            <p:nvPicPr>
              <p:cNvPr id="34972" name="Picture 4">
                <a:extLst>
                  <a:ext uri="{FF2B5EF4-FFF2-40B4-BE49-F238E27FC236}">
                    <a16:creationId xmlns:a16="http://schemas.microsoft.com/office/drawing/2014/main" id="{333AFA5F-970D-4042-A0F2-4C41399DC7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73" name="TextBox 156">
                <a:extLst>
                  <a:ext uri="{FF2B5EF4-FFF2-40B4-BE49-F238E27FC236}">
                    <a16:creationId xmlns:a16="http://schemas.microsoft.com/office/drawing/2014/main" id="{26AA3B0C-1246-4669-8492-00A508574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24" name="그룹 107">
              <a:extLst>
                <a:ext uri="{FF2B5EF4-FFF2-40B4-BE49-F238E27FC236}">
                  <a16:creationId xmlns:a16="http://schemas.microsoft.com/office/drawing/2014/main" id="{EABCF9BB-1F45-461D-ACBE-C720D7DE84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742" y="2094877"/>
              <a:ext cx="846134" cy="878835"/>
              <a:chOff x="251520" y="1412776"/>
              <a:chExt cx="936104" cy="1008112"/>
            </a:xfrm>
          </p:grpSpPr>
          <p:pic>
            <p:nvPicPr>
              <p:cNvPr id="34970" name="Picture 4">
                <a:extLst>
                  <a:ext uri="{FF2B5EF4-FFF2-40B4-BE49-F238E27FC236}">
                    <a16:creationId xmlns:a16="http://schemas.microsoft.com/office/drawing/2014/main" id="{951BC58F-6A79-4B86-8B9B-9083D6CE5F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71" name="TextBox 154">
                <a:extLst>
                  <a:ext uri="{FF2B5EF4-FFF2-40B4-BE49-F238E27FC236}">
                    <a16:creationId xmlns:a16="http://schemas.microsoft.com/office/drawing/2014/main" id="{194EEC01-8127-45F6-BA53-E7A16BB7EB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25" name="그룹 108">
              <a:extLst>
                <a:ext uri="{FF2B5EF4-FFF2-40B4-BE49-F238E27FC236}">
                  <a16:creationId xmlns:a16="http://schemas.microsoft.com/office/drawing/2014/main" id="{0DDF801E-FC36-40B5-B232-7C9DFCA7EF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1876" y="2094877"/>
              <a:ext cx="846134" cy="878835"/>
              <a:chOff x="251520" y="1412776"/>
              <a:chExt cx="936104" cy="1008112"/>
            </a:xfrm>
          </p:grpSpPr>
          <p:pic>
            <p:nvPicPr>
              <p:cNvPr id="34968" name="Picture 4">
                <a:extLst>
                  <a:ext uri="{FF2B5EF4-FFF2-40B4-BE49-F238E27FC236}">
                    <a16:creationId xmlns:a16="http://schemas.microsoft.com/office/drawing/2014/main" id="{3E9AD41E-3BE4-4F6D-885E-CDB2AC957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69" name="TextBox 152">
                <a:extLst>
                  <a:ext uri="{FF2B5EF4-FFF2-40B4-BE49-F238E27FC236}">
                    <a16:creationId xmlns:a16="http://schemas.microsoft.com/office/drawing/2014/main" id="{6224AE9A-75CB-46C2-8CD5-9DFDF90EA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26" name="그룹 109">
              <a:extLst>
                <a:ext uri="{FF2B5EF4-FFF2-40B4-BE49-F238E27FC236}">
                  <a16:creationId xmlns:a16="http://schemas.microsoft.com/office/drawing/2014/main" id="{D2CC81F5-D2A4-42C6-9216-C4707819D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495" y="2227734"/>
              <a:ext cx="846134" cy="878835"/>
              <a:chOff x="251520" y="1412776"/>
              <a:chExt cx="936104" cy="1008112"/>
            </a:xfrm>
          </p:grpSpPr>
          <p:pic>
            <p:nvPicPr>
              <p:cNvPr id="34966" name="Picture 4">
                <a:extLst>
                  <a:ext uri="{FF2B5EF4-FFF2-40B4-BE49-F238E27FC236}">
                    <a16:creationId xmlns:a16="http://schemas.microsoft.com/office/drawing/2014/main" id="{7CA46E3A-CD37-42EF-AAF6-5CAB6BCEAC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67" name="TextBox 150">
                <a:extLst>
                  <a:ext uri="{FF2B5EF4-FFF2-40B4-BE49-F238E27FC236}">
                    <a16:creationId xmlns:a16="http://schemas.microsoft.com/office/drawing/2014/main" id="{AFF2BCE4-A8C7-45A5-8ABF-AA7AC1432D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27" name="그룹 110">
              <a:extLst>
                <a:ext uri="{FF2B5EF4-FFF2-40B4-BE49-F238E27FC236}">
                  <a16:creationId xmlns:a16="http://schemas.microsoft.com/office/drawing/2014/main" id="{A59797EE-E54C-42A6-B9F9-E3CCE629C5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9629" y="2227734"/>
              <a:ext cx="846134" cy="878835"/>
              <a:chOff x="251520" y="1412776"/>
              <a:chExt cx="936104" cy="1008112"/>
            </a:xfrm>
          </p:grpSpPr>
          <p:pic>
            <p:nvPicPr>
              <p:cNvPr id="34964" name="Picture 4">
                <a:extLst>
                  <a:ext uri="{FF2B5EF4-FFF2-40B4-BE49-F238E27FC236}">
                    <a16:creationId xmlns:a16="http://schemas.microsoft.com/office/drawing/2014/main" id="{2EBACBB6-5E9A-4A6E-A5F1-CF013FDEC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65" name="TextBox 148">
                <a:extLst>
                  <a:ext uri="{FF2B5EF4-FFF2-40B4-BE49-F238E27FC236}">
                    <a16:creationId xmlns:a16="http://schemas.microsoft.com/office/drawing/2014/main" id="{90CE5C5B-A018-4ABC-BD65-D66975325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28" name="그룹 111">
              <a:extLst>
                <a:ext uri="{FF2B5EF4-FFF2-40B4-BE49-F238E27FC236}">
                  <a16:creationId xmlns:a16="http://schemas.microsoft.com/office/drawing/2014/main" id="{9B823C6D-C72A-47CC-BD69-BD78CC9ED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1247" y="2360590"/>
              <a:ext cx="846134" cy="878835"/>
              <a:chOff x="251520" y="1412776"/>
              <a:chExt cx="936104" cy="1008112"/>
            </a:xfrm>
          </p:grpSpPr>
          <p:pic>
            <p:nvPicPr>
              <p:cNvPr id="34962" name="Picture 4">
                <a:extLst>
                  <a:ext uri="{FF2B5EF4-FFF2-40B4-BE49-F238E27FC236}">
                    <a16:creationId xmlns:a16="http://schemas.microsoft.com/office/drawing/2014/main" id="{E01A29A2-F012-4162-ADF8-6900E91820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63" name="TextBox 146">
                <a:extLst>
                  <a:ext uri="{FF2B5EF4-FFF2-40B4-BE49-F238E27FC236}">
                    <a16:creationId xmlns:a16="http://schemas.microsoft.com/office/drawing/2014/main" id="{DF4950A5-3454-42FE-B219-C296E6D074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29" name="그룹 112">
              <a:extLst>
                <a:ext uri="{FF2B5EF4-FFF2-40B4-BE49-F238E27FC236}">
                  <a16:creationId xmlns:a16="http://schemas.microsoft.com/office/drawing/2014/main" id="{E40FF9D0-0523-40E5-BAAC-DD8EF870C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7381" y="2360590"/>
              <a:ext cx="846134" cy="878835"/>
              <a:chOff x="251520" y="1412776"/>
              <a:chExt cx="936104" cy="1008112"/>
            </a:xfrm>
          </p:grpSpPr>
          <p:pic>
            <p:nvPicPr>
              <p:cNvPr id="34960" name="Picture 4">
                <a:extLst>
                  <a:ext uri="{FF2B5EF4-FFF2-40B4-BE49-F238E27FC236}">
                    <a16:creationId xmlns:a16="http://schemas.microsoft.com/office/drawing/2014/main" id="{0E6A91E5-639B-47FC-8BE3-189BC69D99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61" name="TextBox 144">
                <a:extLst>
                  <a:ext uri="{FF2B5EF4-FFF2-40B4-BE49-F238E27FC236}">
                    <a16:creationId xmlns:a16="http://schemas.microsoft.com/office/drawing/2014/main" id="{2E527B94-AC96-4923-AA3C-7B438A3D4D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30" name="그룹 113">
              <a:extLst>
                <a:ext uri="{FF2B5EF4-FFF2-40B4-BE49-F238E27FC236}">
                  <a16:creationId xmlns:a16="http://schemas.microsoft.com/office/drawing/2014/main" id="{702BF9A1-FE3A-434C-B30B-111EC7919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9000" y="2493447"/>
              <a:ext cx="846134" cy="878835"/>
              <a:chOff x="251520" y="1412776"/>
              <a:chExt cx="936104" cy="1008112"/>
            </a:xfrm>
          </p:grpSpPr>
          <p:pic>
            <p:nvPicPr>
              <p:cNvPr id="34958" name="Picture 4">
                <a:extLst>
                  <a:ext uri="{FF2B5EF4-FFF2-40B4-BE49-F238E27FC236}">
                    <a16:creationId xmlns:a16="http://schemas.microsoft.com/office/drawing/2014/main" id="{FC6D0727-887D-4DF3-ABC3-821E857F2C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59" name="TextBox 142">
                <a:extLst>
                  <a:ext uri="{FF2B5EF4-FFF2-40B4-BE49-F238E27FC236}">
                    <a16:creationId xmlns:a16="http://schemas.microsoft.com/office/drawing/2014/main" id="{21134172-1624-4953-9077-45306A2F73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31" name="그룹 114">
              <a:extLst>
                <a:ext uri="{FF2B5EF4-FFF2-40B4-BE49-F238E27FC236}">
                  <a16:creationId xmlns:a16="http://schemas.microsoft.com/office/drawing/2014/main" id="{9F3FBD0F-F7FF-4B96-A80C-0A4F1E1CBE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5134" y="2493447"/>
              <a:ext cx="846134" cy="878835"/>
              <a:chOff x="251520" y="1412776"/>
              <a:chExt cx="936104" cy="1008112"/>
            </a:xfrm>
          </p:grpSpPr>
          <p:pic>
            <p:nvPicPr>
              <p:cNvPr id="34956" name="Picture 4">
                <a:extLst>
                  <a:ext uri="{FF2B5EF4-FFF2-40B4-BE49-F238E27FC236}">
                    <a16:creationId xmlns:a16="http://schemas.microsoft.com/office/drawing/2014/main" id="{261D3920-BC64-4565-8313-2798C75330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57" name="TextBox 140">
                <a:extLst>
                  <a:ext uri="{FF2B5EF4-FFF2-40B4-BE49-F238E27FC236}">
                    <a16:creationId xmlns:a16="http://schemas.microsoft.com/office/drawing/2014/main" id="{BBBD818E-B5F4-447C-822E-189D283762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32" name="그룹 115">
              <a:extLst>
                <a:ext uri="{FF2B5EF4-FFF2-40B4-BE49-F238E27FC236}">
                  <a16:creationId xmlns:a16="http://schemas.microsoft.com/office/drawing/2014/main" id="{071FF458-45DC-4E93-ACEA-7573C63CC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6753" y="2626304"/>
              <a:ext cx="846134" cy="878835"/>
              <a:chOff x="251520" y="1412776"/>
              <a:chExt cx="936104" cy="1008112"/>
            </a:xfrm>
          </p:grpSpPr>
          <p:pic>
            <p:nvPicPr>
              <p:cNvPr id="34954" name="Picture 4">
                <a:extLst>
                  <a:ext uri="{FF2B5EF4-FFF2-40B4-BE49-F238E27FC236}">
                    <a16:creationId xmlns:a16="http://schemas.microsoft.com/office/drawing/2014/main" id="{E27675F7-D7D6-461D-8C01-06A3FF9DD7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55" name="TextBox 138">
                <a:extLst>
                  <a:ext uri="{FF2B5EF4-FFF2-40B4-BE49-F238E27FC236}">
                    <a16:creationId xmlns:a16="http://schemas.microsoft.com/office/drawing/2014/main" id="{30492001-4A8A-4AB5-883A-E8398ABA85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33" name="그룹 116">
              <a:extLst>
                <a:ext uri="{FF2B5EF4-FFF2-40B4-BE49-F238E27FC236}">
                  <a16:creationId xmlns:a16="http://schemas.microsoft.com/office/drawing/2014/main" id="{7142A222-32F8-4A9C-AD5F-4FA4F390A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2887" y="2626304"/>
              <a:ext cx="846134" cy="878835"/>
              <a:chOff x="251520" y="1412776"/>
              <a:chExt cx="936104" cy="1008112"/>
            </a:xfrm>
          </p:grpSpPr>
          <p:pic>
            <p:nvPicPr>
              <p:cNvPr id="34952" name="Picture 4">
                <a:extLst>
                  <a:ext uri="{FF2B5EF4-FFF2-40B4-BE49-F238E27FC236}">
                    <a16:creationId xmlns:a16="http://schemas.microsoft.com/office/drawing/2014/main" id="{99678EDE-3CF3-41E4-A958-76F9876BB1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53" name="TextBox 136">
                <a:extLst>
                  <a:ext uri="{FF2B5EF4-FFF2-40B4-BE49-F238E27FC236}">
                    <a16:creationId xmlns:a16="http://schemas.microsoft.com/office/drawing/2014/main" id="{1D97ACA1-5A4E-4633-BC0E-4B59B7F42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34" name="그룹 117">
              <a:extLst>
                <a:ext uri="{FF2B5EF4-FFF2-40B4-BE49-F238E27FC236}">
                  <a16:creationId xmlns:a16="http://schemas.microsoft.com/office/drawing/2014/main" id="{B7477668-2069-474D-8E97-FCBB7CCB01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505" y="2759160"/>
              <a:ext cx="846134" cy="878835"/>
              <a:chOff x="251520" y="1412776"/>
              <a:chExt cx="936104" cy="1008112"/>
            </a:xfrm>
          </p:grpSpPr>
          <p:pic>
            <p:nvPicPr>
              <p:cNvPr id="34950" name="Picture 4">
                <a:extLst>
                  <a:ext uri="{FF2B5EF4-FFF2-40B4-BE49-F238E27FC236}">
                    <a16:creationId xmlns:a16="http://schemas.microsoft.com/office/drawing/2014/main" id="{278C4158-2C04-44E2-BD51-645DA03BCD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51" name="TextBox 134">
                <a:extLst>
                  <a:ext uri="{FF2B5EF4-FFF2-40B4-BE49-F238E27FC236}">
                    <a16:creationId xmlns:a16="http://schemas.microsoft.com/office/drawing/2014/main" id="{117BC417-6098-4100-BF25-19C45604B0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35" name="그룹 118">
              <a:extLst>
                <a:ext uri="{FF2B5EF4-FFF2-40B4-BE49-F238E27FC236}">
                  <a16:creationId xmlns:a16="http://schemas.microsoft.com/office/drawing/2014/main" id="{8BCA4FBC-EEC0-4671-8B32-DCE2A13260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0639" y="2759160"/>
              <a:ext cx="846134" cy="878835"/>
              <a:chOff x="251520" y="1412776"/>
              <a:chExt cx="936104" cy="1008112"/>
            </a:xfrm>
          </p:grpSpPr>
          <p:pic>
            <p:nvPicPr>
              <p:cNvPr id="34948" name="Picture 4">
                <a:extLst>
                  <a:ext uri="{FF2B5EF4-FFF2-40B4-BE49-F238E27FC236}">
                    <a16:creationId xmlns:a16="http://schemas.microsoft.com/office/drawing/2014/main" id="{B7AD1A7C-7119-4284-B428-E8C76445A6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49" name="TextBox 132">
                <a:extLst>
                  <a:ext uri="{FF2B5EF4-FFF2-40B4-BE49-F238E27FC236}">
                    <a16:creationId xmlns:a16="http://schemas.microsoft.com/office/drawing/2014/main" id="{4E8D5578-D968-4923-84F0-D51D49DB19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36" name="그룹 119">
              <a:extLst>
                <a:ext uri="{FF2B5EF4-FFF2-40B4-BE49-F238E27FC236}">
                  <a16:creationId xmlns:a16="http://schemas.microsoft.com/office/drawing/2014/main" id="{19F8DC81-943F-4000-BF10-0832F79997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2258" y="2892017"/>
              <a:ext cx="846134" cy="878835"/>
              <a:chOff x="251520" y="1412776"/>
              <a:chExt cx="936104" cy="1008112"/>
            </a:xfrm>
          </p:grpSpPr>
          <p:pic>
            <p:nvPicPr>
              <p:cNvPr id="34946" name="Picture 4">
                <a:extLst>
                  <a:ext uri="{FF2B5EF4-FFF2-40B4-BE49-F238E27FC236}">
                    <a16:creationId xmlns:a16="http://schemas.microsoft.com/office/drawing/2014/main" id="{E1A2BA3B-4647-474A-B84B-CD6F0D4EA2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47" name="TextBox 130">
                <a:extLst>
                  <a:ext uri="{FF2B5EF4-FFF2-40B4-BE49-F238E27FC236}">
                    <a16:creationId xmlns:a16="http://schemas.microsoft.com/office/drawing/2014/main" id="{C946D2AA-8AE6-43CF-AF16-6881DDDCC9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37" name="그룹 120">
              <a:extLst>
                <a:ext uri="{FF2B5EF4-FFF2-40B4-BE49-F238E27FC236}">
                  <a16:creationId xmlns:a16="http://schemas.microsoft.com/office/drawing/2014/main" id="{7D897005-1B36-4BCB-91C4-106FAACE87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8392" y="2892017"/>
              <a:ext cx="846134" cy="878835"/>
              <a:chOff x="251520" y="1412776"/>
              <a:chExt cx="936104" cy="1008112"/>
            </a:xfrm>
          </p:grpSpPr>
          <p:pic>
            <p:nvPicPr>
              <p:cNvPr id="34944" name="Picture 4">
                <a:extLst>
                  <a:ext uri="{FF2B5EF4-FFF2-40B4-BE49-F238E27FC236}">
                    <a16:creationId xmlns:a16="http://schemas.microsoft.com/office/drawing/2014/main" id="{1F425A74-4387-42D8-B3E7-44DA9056979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45" name="TextBox 128">
                <a:extLst>
                  <a:ext uri="{FF2B5EF4-FFF2-40B4-BE49-F238E27FC236}">
                    <a16:creationId xmlns:a16="http://schemas.microsoft.com/office/drawing/2014/main" id="{6FAA21A0-9D06-4077-A9AB-B094F39CF9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38" name="그룹 121">
              <a:extLst>
                <a:ext uri="{FF2B5EF4-FFF2-40B4-BE49-F238E27FC236}">
                  <a16:creationId xmlns:a16="http://schemas.microsoft.com/office/drawing/2014/main" id="{21D4CFD5-EAF7-4BA5-9165-EA3EC312C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6145" y="3024874"/>
              <a:ext cx="846134" cy="878835"/>
              <a:chOff x="251520" y="1412776"/>
              <a:chExt cx="936104" cy="1008112"/>
            </a:xfrm>
          </p:grpSpPr>
          <p:pic>
            <p:nvPicPr>
              <p:cNvPr id="34942" name="Picture 4">
                <a:extLst>
                  <a:ext uri="{FF2B5EF4-FFF2-40B4-BE49-F238E27FC236}">
                    <a16:creationId xmlns:a16="http://schemas.microsoft.com/office/drawing/2014/main" id="{666D4B34-2A54-4ACD-BCF5-D9873FBA33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43" name="TextBox 126">
                <a:extLst>
                  <a:ext uri="{FF2B5EF4-FFF2-40B4-BE49-F238E27FC236}">
                    <a16:creationId xmlns:a16="http://schemas.microsoft.com/office/drawing/2014/main" id="{A1B727A4-3686-4784-8A0E-9556591A93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  <p:grpSp>
          <p:nvGrpSpPr>
            <p:cNvPr id="34939" name="그룹 122">
              <a:extLst>
                <a:ext uri="{FF2B5EF4-FFF2-40B4-BE49-F238E27FC236}">
                  <a16:creationId xmlns:a16="http://schemas.microsoft.com/office/drawing/2014/main" id="{5357D3A7-F498-456C-803E-422C851CBA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3897" y="3157730"/>
              <a:ext cx="846134" cy="878835"/>
              <a:chOff x="251520" y="1412776"/>
              <a:chExt cx="936104" cy="1008112"/>
            </a:xfrm>
          </p:grpSpPr>
          <p:pic>
            <p:nvPicPr>
              <p:cNvPr id="34940" name="Picture 4">
                <a:extLst>
                  <a:ext uri="{FF2B5EF4-FFF2-40B4-BE49-F238E27FC236}">
                    <a16:creationId xmlns:a16="http://schemas.microsoft.com/office/drawing/2014/main" id="{5724BDE6-FD60-4224-971F-D88D9977B9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412776"/>
                <a:ext cx="936104" cy="1008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4941" name="TextBox 124">
                <a:extLst>
                  <a:ext uri="{FF2B5EF4-FFF2-40B4-BE49-F238E27FC236}">
                    <a16:creationId xmlns:a16="http://schemas.microsoft.com/office/drawing/2014/main" id="{100B58B6-3C65-4E14-8F5B-5E97BBB355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545" y="1588590"/>
                <a:ext cx="576064" cy="7917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ko-KR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술</a:t>
                </a:r>
                <a:endPara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</p:grpSp>
      </p:grpSp>
      <p:pic>
        <p:nvPicPr>
          <p:cNvPr id="360" name="그림 359">
            <a:extLst>
              <a:ext uri="{FF2B5EF4-FFF2-40B4-BE49-F238E27FC236}">
                <a16:creationId xmlns:a16="http://schemas.microsoft.com/office/drawing/2014/main" id="{7891A409-E1D1-4E3C-8E50-19D15C2A3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889" y="75517"/>
            <a:ext cx="1230426" cy="7835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B7319E3-9138-4320-8969-3C7CED328E2F}"/>
                  </a:ext>
                </a:extLst>
              </p14:cNvPr>
              <p14:cNvContentPartPr/>
              <p14:nvPr/>
            </p14:nvContentPartPr>
            <p14:xfrm>
              <a:off x="1866960" y="2584440"/>
              <a:ext cx="6299640" cy="3114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B7319E3-9138-4320-8969-3C7CED328E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7600" y="2575080"/>
                <a:ext cx="6318360" cy="33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21935847-A185-4B13-BD8D-78EED7B7F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어떻게 독이 든 술단지를 일주일 만에 찾을 수 있을까</a:t>
            </a:r>
            <a:r>
              <a:rPr lang="en-US" altLang="ko-KR" sz="2400" dirty="0"/>
              <a:t>?</a:t>
            </a:r>
          </a:p>
        </p:txBody>
      </p:sp>
      <p:sp>
        <p:nvSpPr>
          <p:cNvPr id="35843" name="내용 개체 틀 2">
            <a:extLst>
              <a:ext uri="{FF2B5EF4-FFF2-40B4-BE49-F238E27FC236}">
                <a16:creationId xmlns:a16="http://schemas.microsoft.com/office/drawing/2014/main" id="{D7507E1D-5DD6-4D3E-BEFE-10AC1BB64D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12777"/>
            <a:ext cx="7772400" cy="4392488"/>
          </a:xfrm>
        </p:spPr>
        <p:txBody>
          <a:bodyPr>
            <a:normAutofit/>
          </a:bodyPr>
          <a:lstStyle/>
          <a:p>
            <a:r>
              <a:rPr lang="ko-KR" altLang="en-US" dirty="0"/>
              <a:t>이러한 문제 해결의 핵심은 적은 수의 술단지에 대해서 생각해 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술단지의 수가 </a:t>
            </a:r>
            <a:r>
              <a:rPr lang="en-US" altLang="ko-KR" dirty="0"/>
              <a:t>2</a:t>
            </a:r>
            <a:r>
              <a:rPr lang="ko-KR" altLang="en-US" dirty="0"/>
              <a:t>개일 때</a:t>
            </a:r>
            <a:r>
              <a:rPr lang="en-US" altLang="ko-KR" dirty="0"/>
              <a:t>, 4</a:t>
            </a:r>
            <a:r>
              <a:rPr lang="ko-KR" altLang="en-US" dirty="0"/>
              <a:t>개일 때 문제를 풀어 보고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술단지의 수를 늘려가면서 일반적인 규칙을 찾아보자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입력의 크기가 아주 작을 때에 문제의 답을 찾아서 힌트를 얻어보자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9CE23-5943-4D86-8ED9-58E1EF4278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310A883-1DB5-4966-9FC8-7E40415E8FB4}" type="slidenum">
              <a:rPr lang="en-US" altLang="ko-KR" sz="1200">
                <a:latin typeface="Tahoma" panose="020B0604030504040204" pitchFamily="34" charset="0"/>
              </a:rPr>
              <a:pPr/>
              <a:t>36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CC712C-D3D8-4262-AC33-DB42D8064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4005064"/>
            <a:ext cx="495300" cy="762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5FC075D-B3B3-45B8-BF54-1BE0A794E197}"/>
                  </a:ext>
                </a:extLst>
              </p14:cNvPr>
              <p14:cNvContentPartPr/>
              <p14:nvPr/>
            </p14:nvContentPartPr>
            <p14:xfrm>
              <a:off x="3187800" y="1879560"/>
              <a:ext cx="6642360" cy="16322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5FC075D-B3B3-45B8-BF54-1BE0A794E1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8440" y="1870200"/>
                <a:ext cx="6661080" cy="1650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>
            <a:extLst>
              <a:ext uri="{FF2B5EF4-FFF2-40B4-BE49-F238E27FC236}">
                <a16:creationId xmlns:a16="http://schemas.microsoft.com/office/drawing/2014/main" id="{BD1F1E5C-F18A-4A40-AAC6-4A8EFFF74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술단지가 </a:t>
            </a:r>
            <a:r>
              <a:rPr lang="en-US" altLang="ko-KR" sz="2800" dirty="0"/>
              <a:t>2</a:t>
            </a:r>
            <a:r>
              <a:rPr lang="ko-KR" altLang="en-US" sz="2800" dirty="0"/>
              <a:t>개일 때</a:t>
            </a:r>
          </a:p>
        </p:txBody>
      </p:sp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5B8F1249-4433-4B97-8512-052B534E56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12777"/>
            <a:ext cx="7772400" cy="5183287"/>
          </a:xfrm>
        </p:spPr>
        <p:txBody>
          <a:bodyPr/>
          <a:lstStyle/>
          <a:p>
            <a:r>
              <a:rPr lang="ko-KR" altLang="en-US" dirty="0"/>
              <a:t>한 명의 신하가 </a:t>
            </a:r>
            <a:r>
              <a:rPr lang="en-US" altLang="ko-KR" dirty="0"/>
              <a:t>1</a:t>
            </a:r>
            <a:r>
              <a:rPr lang="ko-KR" altLang="en-US" dirty="0"/>
              <a:t>개의 술단지의 술을 맛본다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일주일 후 </a:t>
            </a:r>
            <a:endParaRPr lang="en-US" altLang="ko-KR" dirty="0"/>
          </a:p>
          <a:p>
            <a:pPr lvl="1"/>
            <a:r>
              <a:rPr lang="ko-KR" altLang="en-US" dirty="0"/>
              <a:t>신하가 살아 있으면</a:t>
            </a:r>
            <a:r>
              <a:rPr lang="en-US" altLang="ko-KR" dirty="0"/>
              <a:t>, </a:t>
            </a:r>
            <a:r>
              <a:rPr lang="ko-KR" altLang="en-US" dirty="0"/>
              <a:t>맛보지 않은 단지에 독이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신하가 죽는다면</a:t>
            </a:r>
            <a:r>
              <a:rPr lang="en-US" altLang="ko-KR" dirty="0"/>
              <a:t>, </a:t>
            </a:r>
            <a:r>
              <a:rPr lang="ko-KR" altLang="en-US" dirty="0"/>
              <a:t>맛본 술단지에 독이 들어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E2FE38-FF0D-4F40-A282-0AEE17B80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fld id="{8A8166E9-4BFB-465B-A359-149ECAEA5125}" type="slidenum">
              <a:rPr lang="en-US" altLang="ko-KR" sz="1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/>
              <a:t>37</a:t>
            </a:fld>
            <a:r>
              <a:rPr lang="en-US" altLang="ko-KR" sz="1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81EE75-D300-45E5-B1FC-F8250567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628" y="2348880"/>
            <a:ext cx="1432744" cy="14841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6263A98-BBF1-4048-BC03-0FFCAA0A5A1A}"/>
                  </a:ext>
                </a:extLst>
              </p14:cNvPr>
              <p14:cNvContentPartPr/>
              <p14:nvPr/>
            </p14:nvContentPartPr>
            <p14:xfrm>
              <a:off x="2514600" y="1911240"/>
              <a:ext cx="6299640" cy="23184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6263A98-BBF1-4048-BC03-0FFCAA0A5A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5240" y="1901880"/>
                <a:ext cx="6318360" cy="2337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2277801C-1161-4802-9BAE-12A64FAAB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술단지가 </a:t>
            </a:r>
            <a:r>
              <a:rPr lang="en-US" altLang="ko-KR" sz="2800" dirty="0"/>
              <a:t>4</a:t>
            </a:r>
            <a:r>
              <a:rPr lang="ko-KR" altLang="en-US" sz="2800" dirty="0"/>
              <a:t>개일 때</a:t>
            </a:r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F2E864AA-2EDA-49A7-9717-B423F6E146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93925" y="1412776"/>
            <a:ext cx="7772400" cy="4463702"/>
          </a:xfrm>
        </p:spPr>
        <p:txBody>
          <a:bodyPr>
            <a:normAutofit/>
          </a:bodyPr>
          <a:lstStyle/>
          <a:p>
            <a:r>
              <a:rPr lang="ko-KR" altLang="en-US" dirty="0"/>
              <a:t>세 사람이 각각 한 개씩 맛본다면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두 사람으로 줄일 수는 없을까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E12F9B-F30B-46B0-BA60-D2A665211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33D373C-82F1-4422-9DBC-6FBCBC46AA23}" type="slidenum">
              <a:rPr lang="en-US" altLang="ko-KR" sz="1200">
                <a:latin typeface="Tahoma" panose="020B0604030504040204" pitchFamily="34" charset="0"/>
              </a:rPr>
              <a:pPr/>
              <a:t>38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2DA516-2E30-4868-81D7-F21C6818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2505075"/>
            <a:ext cx="3114278" cy="14664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88A825A-3E8E-4C08-8E64-4B2F084C6674}"/>
                  </a:ext>
                </a:extLst>
              </p14:cNvPr>
              <p14:cNvContentPartPr/>
              <p14:nvPr/>
            </p14:nvContentPartPr>
            <p14:xfrm>
              <a:off x="3981600" y="2197080"/>
              <a:ext cx="3391200" cy="13338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88A825A-3E8E-4C08-8E64-4B2F084C66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2240" y="2187720"/>
                <a:ext cx="3409920" cy="135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E502AAC8-D6A4-4A2D-A49B-28357E1DE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술단지가 </a:t>
            </a:r>
            <a:r>
              <a:rPr lang="en-US" altLang="ko-KR" sz="2800" dirty="0"/>
              <a:t>4</a:t>
            </a:r>
            <a:r>
              <a:rPr lang="ko-KR" altLang="en-US" sz="2800" dirty="0"/>
              <a:t>개일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480CB-D9AB-44FC-B8B1-C102C841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268761"/>
            <a:ext cx="7772400" cy="5327303"/>
          </a:xfrm>
        </p:spPr>
        <p:txBody>
          <a:bodyPr>
            <a:normAutofit/>
          </a:bodyPr>
          <a:lstStyle/>
          <a:p>
            <a:pPr marL="360363" lvl="1" indent="96838">
              <a:defRPr/>
            </a:pPr>
            <a:r>
              <a:rPr lang="ko-KR" altLang="en-US" sz="2400" dirty="0"/>
              <a:t>두 사람이 각각 한 </a:t>
            </a:r>
            <a:r>
              <a:rPr lang="ko-KR" altLang="en-US" sz="2400" dirty="0" err="1"/>
              <a:t>단지씩</a:t>
            </a:r>
            <a:r>
              <a:rPr lang="ko-KR" altLang="en-US" sz="2400" dirty="0"/>
              <a:t> 맛보게 해보면</a:t>
            </a:r>
            <a:r>
              <a:rPr lang="en-US" altLang="ko-KR" sz="2400" dirty="0"/>
              <a:t>,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marL="0" indent="0">
              <a:buNone/>
              <a:defRPr/>
            </a:pPr>
            <a:endParaRPr lang="en-US" altLang="ko-KR" dirty="0"/>
          </a:p>
          <a:p>
            <a:pPr>
              <a:spcAft>
                <a:spcPts val="600"/>
              </a:spcAft>
              <a:defRPr/>
            </a:pPr>
            <a:r>
              <a:rPr lang="ko-KR" altLang="en-US" dirty="0"/>
              <a:t>문제점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맛보지 않은 나머지 </a:t>
            </a:r>
            <a:r>
              <a:rPr lang="en-US" altLang="ko-KR" dirty="0"/>
              <a:t>2</a:t>
            </a:r>
            <a:r>
              <a:rPr lang="ko-KR" altLang="en-US" dirty="0"/>
              <a:t>개의 단지 중 하나에 독이 들어 있으면</a:t>
            </a:r>
            <a:r>
              <a:rPr lang="en-US" altLang="ko-KR" dirty="0"/>
              <a:t>, </a:t>
            </a:r>
            <a:r>
              <a:rPr lang="ko-KR" altLang="en-US" dirty="0"/>
              <a:t>일주일 후 두 사람은 살아있을 것이고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en-US" altLang="ko-KR" dirty="0"/>
              <a:t>2</a:t>
            </a:r>
            <a:r>
              <a:rPr lang="ko-KR" altLang="en-US" dirty="0"/>
              <a:t>개의 단지 중 어느 하나에 독이 들어 있는지를 알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1AC8DA-6D60-4297-8B4A-DAB289015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22E9B19-0FFC-4BE2-A4F2-8F7E3D3A3F1B}" type="slidenum">
              <a:rPr lang="en-US" altLang="ko-KR" sz="1200">
                <a:latin typeface="Tahoma" panose="020B0604030504040204" pitchFamily="34" charset="0"/>
              </a:rPr>
              <a:pPr/>
              <a:t>39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D3E6DE1-0F20-45F2-9A3E-AD96028B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38" y="1048328"/>
            <a:ext cx="590550" cy="84772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3B94BCA-341D-47E5-BB53-9BD2FC94B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438" y="1985689"/>
            <a:ext cx="3013125" cy="19467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3BD2D76-4B86-4EA3-9C6F-11096DFA87DF}"/>
                  </a:ext>
                </a:extLst>
              </p14:cNvPr>
              <p14:cNvContentPartPr/>
              <p14:nvPr/>
            </p14:nvContentPartPr>
            <p14:xfrm>
              <a:off x="4680000" y="2127240"/>
              <a:ext cx="2648160" cy="16959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3BD2D76-4B86-4EA3-9C6F-11096DFA87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70640" y="2117880"/>
                <a:ext cx="2666880" cy="171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C1734BDE-E304-447D-AB1B-3AA53A731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3679E436-A8DD-4376-AD5F-4B54FCDC82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문제를 해결하기 위한 </a:t>
            </a:r>
            <a:r>
              <a:rPr lang="ko-KR" altLang="en-US" dirty="0">
                <a:solidFill>
                  <a:srgbClr val="00B0F0"/>
                </a:solidFill>
              </a:rPr>
              <a:t>단계적인 절차</a:t>
            </a:r>
            <a:r>
              <a:rPr lang="ko-KR" altLang="en-US" dirty="0"/>
              <a:t>를 의미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알고리즘은 요리법과 유사</a:t>
            </a:r>
            <a:endParaRPr lang="en-US" altLang="ko-KR" dirty="0"/>
          </a:p>
          <a:p>
            <a:pPr lvl="1"/>
            <a:r>
              <a:rPr lang="ko-KR" altLang="en-US" dirty="0"/>
              <a:t>단계적인 절차를 따라 하면 요리가 만들어지듯이</a:t>
            </a:r>
            <a:r>
              <a:rPr lang="en-US" altLang="ko-KR" dirty="0"/>
              <a:t>, </a:t>
            </a:r>
            <a:r>
              <a:rPr lang="ko-KR" altLang="en-US" dirty="0"/>
              <a:t>알고리즘도 단계적인 절차를 따라 하면 주어진 문제의 해를 찾는다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효율적인 알고리즘 고안이 중요</a:t>
            </a:r>
            <a:endParaRPr lang="en-US" altLang="ko-KR" dirty="0"/>
          </a:p>
          <a:p>
            <a:pPr lvl="1"/>
            <a:r>
              <a:rPr lang="ko-KR" altLang="en-US" dirty="0"/>
              <a:t>주어진 문제에 대해 여러 종류의 알고리즘이 있을 수 있으나</a:t>
            </a:r>
            <a:r>
              <a:rPr lang="en-US" altLang="ko-KR" dirty="0"/>
              <a:t>, </a:t>
            </a:r>
            <a:r>
              <a:rPr lang="ko-KR" altLang="en-US" dirty="0"/>
              <a:t>항상 보다 효율적인 알고리즘을 고안하는 것이 매우 중요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0E10D9-0161-46DB-912E-892064823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C72A4D3-CA65-4C2C-AD00-9C1E53476C55}" type="slidenum">
              <a:rPr lang="en-US" altLang="ko-KR" sz="1200">
                <a:latin typeface="Tahoma" panose="020B0604030504040204" pitchFamily="34" charset="0"/>
              </a:rPr>
              <a:pPr/>
              <a:t>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5DB653EE-6C74-4132-AEEF-2DD63AFC5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술단지가 </a:t>
            </a:r>
            <a:r>
              <a:rPr lang="en-US" altLang="ko-KR" sz="2800" dirty="0"/>
              <a:t>4</a:t>
            </a:r>
            <a:r>
              <a:rPr lang="ko-KR" altLang="en-US" sz="2800" dirty="0"/>
              <a:t>개일 때</a:t>
            </a:r>
          </a:p>
        </p:txBody>
      </p:sp>
      <p:sp>
        <p:nvSpPr>
          <p:cNvPr id="39939" name="내용 개체 틀 2">
            <a:extLst>
              <a:ext uri="{FF2B5EF4-FFF2-40B4-BE49-F238E27FC236}">
                <a16:creationId xmlns:a16="http://schemas.microsoft.com/office/drawing/2014/main" id="{8C5EC036-29E8-4653-ADA5-BFF4DF24A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4</a:t>
            </a:r>
            <a:r>
              <a:rPr lang="ko-KR" altLang="en-US" dirty="0"/>
              <a:t>개의 단지를 두 그룹으로 나누어</a:t>
            </a:r>
            <a:r>
              <a:rPr lang="en-US" altLang="ko-KR" dirty="0"/>
              <a:t>, </a:t>
            </a:r>
            <a:r>
              <a:rPr lang="ko-KR" altLang="en-US" dirty="0"/>
              <a:t>각 그룹에 한 </a:t>
            </a:r>
            <a:r>
              <a:rPr lang="ko-KR" altLang="en-US" dirty="0" err="1"/>
              <a:t>사람씩</a:t>
            </a:r>
            <a:r>
              <a:rPr lang="ko-KR" altLang="en-US" dirty="0"/>
              <a:t> 할당해보자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sz="2000" dirty="0"/>
              <a:t>이는 맨 처음 생각해봤던 술단지의 수가 </a:t>
            </a:r>
            <a:r>
              <a:rPr lang="en-US" altLang="ko-KR" sz="2000" dirty="0"/>
              <a:t>2</a:t>
            </a:r>
            <a:r>
              <a:rPr lang="ko-KR" altLang="en-US" sz="2000" dirty="0"/>
              <a:t>인 경우가 </a:t>
            </a:r>
            <a:r>
              <a:rPr lang="en-US" altLang="ko-KR" sz="2000" dirty="0"/>
              <a:t>2</a:t>
            </a:r>
            <a:r>
              <a:rPr lang="ko-KR" altLang="en-US" sz="2000" dirty="0"/>
              <a:t>개가 생긴 셈이다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dirty="0"/>
              <a:t>과연 답을 찾을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B868FB-AD2E-4A7E-AB1A-A0E84E6084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128D485-412D-4351-8F23-FF0D79CB6984}" type="slidenum">
              <a:rPr lang="en-US" altLang="ko-KR" sz="1200">
                <a:latin typeface="Tahoma" panose="020B0604030504040204" pitchFamily="34" charset="0"/>
              </a:rPr>
              <a:pPr/>
              <a:t>40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8A4EBD97-6BC3-473E-BB1A-C9C374414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32" y="1088324"/>
            <a:ext cx="590550" cy="847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BAD846-6972-4685-B1F4-4D918AA53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2348880"/>
            <a:ext cx="4800600" cy="182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C52D397-04B1-4F7C-9D35-020AADCD7328}"/>
                  </a:ext>
                </a:extLst>
              </p14:cNvPr>
              <p14:cNvContentPartPr/>
              <p14:nvPr/>
            </p14:nvContentPartPr>
            <p14:xfrm>
              <a:off x="3727440" y="2063880"/>
              <a:ext cx="5232600" cy="23752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C52D397-04B1-4F7C-9D35-020AADCD73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8080" y="2054520"/>
                <a:ext cx="5251320" cy="239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06A7ED97-F760-429E-A966-A4E361DB5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술단지가 </a:t>
            </a:r>
            <a:r>
              <a:rPr lang="en-US" altLang="ko-KR" sz="2800" dirty="0"/>
              <a:t>4</a:t>
            </a:r>
            <a:r>
              <a:rPr lang="ko-KR" altLang="en-US" sz="2800" dirty="0"/>
              <a:t>개일 때</a:t>
            </a:r>
          </a:p>
        </p:txBody>
      </p:sp>
      <p:sp>
        <p:nvSpPr>
          <p:cNvPr id="40963" name="내용 개체 틀 2">
            <a:extLst>
              <a:ext uri="{FF2B5EF4-FFF2-40B4-BE49-F238E27FC236}">
                <a16:creationId xmlns:a16="http://schemas.microsoft.com/office/drawing/2014/main" id="{705DF1D5-7E4C-4075-BCD0-D35369BA15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  <a:endParaRPr lang="en-US" altLang="ko-KR" dirty="0"/>
          </a:p>
          <a:p>
            <a:pPr lvl="1"/>
            <a:r>
              <a:rPr lang="ko-KR" altLang="en-US" dirty="0"/>
              <a:t>일주일 후에 만일 두 사람 다 살아 있으면</a:t>
            </a:r>
            <a:r>
              <a:rPr lang="en-US" altLang="ko-KR" dirty="0"/>
              <a:t>, </a:t>
            </a:r>
            <a:r>
              <a:rPr lang="ko-KR" altLang="en-US" dirty="0"/>
              <a:t>어떤 단지에 독이 들어 있나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각 그룹에서 맛을 안 본 단지가 하나씩 있으므로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개의 단지 중 하나에 독이 들어 있는 것이다</a:t>
            </a:r>
            <a:r>
              <a:rPr lang="en-US" altLang="ko-KR" dirty="0"/>
              <a:t>.</a:t>
            </a:r>
          </a:p>
          <a:p>
            <a:pPr lvl="4"/>
            <a:endParaRPr lang="en-US" altLang="ko-KR" dirty="0"/>
          </a:p>
          <a:p>
            <a:pPr lvl="1"/>
            <a:r>
              <a:rPr lang="ko-KR" altLang="en-US" dirty="0"/>
              <a:t>그러나 어느 단지인지를 알려면 또 일주일이 필요하므로 이 제안 역시 실패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E96ED0-5F06-4172-9632-13C7E70A9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C79EEC5-4685-4014-B123-5FD721AA0A1A}" type="slidenum">
              <a:rPr lang="en-US" altLang="ko-KR" sz="1200">
                <a:latin typeface="Tahoma" panose="020B0604030504040204" pitchFamily="34" charset="0"/>
              </a:rPr>
              <a:pPr/>
              <a:t>41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09C942-D9DA-4AEF-88F4-16A18A7E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4509120"/>
            <a:ext cx="4800600" cy="182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EF55648-C609-4584-86FD-0B698E286111}"/>
                  </a:ext>
                </a:extLst>
              </p14:cNvPr>
              <p14:cNvContentPartPr/>
              <p14:nvPr/>
            </p14:nvContentPartPr>
            <p14:xfrm>
              <a:off x="4165560" y="3987720"/>
              <a:ext cx="4223160" cy="385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EF55648-C609-4584-86FD-0B698E2861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6200" y="3978360"/>
                <a:ext cx="4241880" cy="5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D9CF6533-A58E-40D1-BCD2-4461C2BF8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문제를 다시 살펴보자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  <p:sp>
        <p:nvSpPr>
          <p:cNvPr id="41987" name="내용 개체 틀 2">
            <a:extLst>
              <a:ext uri="{FF2B5EF4-FFF2-40B4-BE49-F238E27FC236}">
                <a16:creationId xmlns:a16="http://schemas.microsoft.com/office/drawing/2014/main" id="{9BCB4259-DFB7-45CC-9C62-3B176D4964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84785"/>
            <a:ext cx="7772400" cy="5111279"/>
          </a:xfrm>
        </p:spPr>
        <p:txBody>
          <a:bodyPr>
            <a:normAutofit/>
          </a:bodyPr>
          <a:lstStyle/>
          <a:p>
            <a:pPr marL="342900" lvl="1" indent="-3429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ko-KR" altLang="en-US" sz="2400" dirty="0"/>
              <a:t>문제에서 간과한 점이 있나</a:t>
            </a:r>
            <a:r>
              <a:rPr lang="en-US" altLang="ko-KR" sz="2400" dirty="0"/>
              <a:t>, </a:t>
            </a:r>
            <a:r>
              <a:rPr lang="ko-KR" altLang="en-US" sz="2400" dirty="0"/>
              <a:t>아니면 문제에 없는 조건을 우리 마음대로 만들었는지를 생각해 보자</a:t>
            </a:r>
            <a:r>
              <a:rPr lang="en-US" altLang="ko-KR" sz="2400" dirty="0"/>
              <a:t>.</a:t>
            </a:r>
          </a:p>
          <a:p>
            <a:r>
              <a:rPr lang="ko-KR" altLang="en-US" dirty="0">
                <a:solidFill>
                  <a:srgbClr val="00B0F0"/>
                </a:solidFill>
              </a:rPr>
              <a:t>한 명의 신하가 반드시 하나의 단지의 술만 맛보아야</a:t>
            </a:r>
            <a:r>
              <a:rPr lang="ko-KR" altLang="en-US" dirty="0"/>
              <a:t> 하는 것으로 생각했다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문제에는 이러한 조건이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이것이 문제 해결의 실마리이다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781754-4632-4A78-9C91-A611E3138D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AD73C6B-2852-4618-905E-24DCB29B0361}" type="slidenum">
              <a:rPr lang="en-US" altLang="ko-KR" sz="1200">
                <a:latin typeface="Tahoma" panose="020B0604030504040204" pitchFamily="34" charset="0"/>
              </a:rPr>
              <a:pPr/>
              <a:t>42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F319203-4E23-4997-923F-F829BB14C723}"/>
                  </a:ext>
                </a:extLst>
              </p14:cNvPr>
              <p14:cNvContentPartPr/>
              <p14:nvPr/>
            </p14:nvContentPartPr>
            <p14:xfrm>
              <a:off x="1650960" y="2368440"/>
              <a:ext cx="8268120" cy="24069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F319203-4E23-4997-923F-F829BB14C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1600" y="2359080"/>
                <a:ext cx="8286840" cy="242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6DA14AF8-934B-4110-ACB7-93F394F8B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sp>
        <p:nvSpPr>
          <p:cNvPr id="43011" name="내용 개체 틀 2">
            <a:extLst>
              <a:ext uri="{FF2B5EF4-FFF2-40B4-BE49-F238E27FC236}">
                <a16:creationId xmlns:a16="http://schemas.microsoft.com/office/drawing/2014/main" id="{D716D100-C23D-4F72-B50A-E3F9C77D1D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개의 단지 중에서</a:t>
            </a:r>
            <a:r>
              <a:rPr lang="en-US" altLang="ko-KR" dirty="0"/>
              <a:t>, </a:t>
            </a:r>
            <a:r>
              <a:rPr lang="ko-KR" altLang="en-US" dirty="0"/>
              <a:t>시음하지 않은</a:t>
            </a:r>
            <a:r>
              <a:rPr lang="en-US" altLang="ko-KR" dirty="0"/>
              <a:t> </a:t>
            </a:r>
            <a:r>
              <a:rPr lang="ko-KR" altLang="en-US" dirty="0"/>
              <a:t>두개의 단지가 있다</a:t>
            </a:r>
            <a:r>
              <a:rPr lang="en-US" altLang="ko-KR" dirty="0"/>
              <a:t>.</a:t>
            </a:r>
          </a:p>
          <a:p>
            <a:pPr marL="360363" indent="0">
              <a:buNone/>
            </a:pPr>
            <a:r>
              <a:rPr lang="ko-KR" altLang="en-US" dirty="0"/>
              <a:t>이 두 개의 단지 중에 하나를 </a:t>
            </a:r>
            <a:r>
              <a:rPr lang="ko-KR" altLang="en-US" dirty="0">
                <a:solidFill>
                  <a:srgbClr val="00B0F0"/>
                </a:solidFill>
              </a:rPr>
              <a:t>두 신하에게 동시에 맛을 보게</a:t>
            </a:r>
            <a:r>
              <a:rPr lang="ko-KR" altLang="en-US" dirty="0"/>
              <a:t> 하자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이렇게 하면 </a:t>
            </a:r>
            <a:r>
              <a:rPr lang="en-US" altLang="ko-KR" dirty="0"/>
              <a:t>4</a:t>
            </a:r>
            <a:r>
              <a:rPr lang="ko-KR" altLang="en-US" dirty="0"/>
              <a:t>가지의 결과가 생긴다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두 신하를 각각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라고 하면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1E32DF-52D5-406E-8C40-1E3F06584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154E521-39BF-4F03-85D6-F4FEE25EB788}" type="slidenum">
              <a:rPr lang="en-US" altLang="ko-KR" sz="1200">
                <a:latin typeface="Tahoma" panose="020B0604030504040204" pitchFamily="34" charset="0"/>
              </a:rPr>
              <a:pPr/>
              <a:t>43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C5053F9-A70C-4444-A4E4-6FDBF01C1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90" y="1700808"/>
            <a:ext cx="495300" cy="7620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57D1B85-F59C-48CD-8E03-191B5C6B4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2996952"/>
            <a:ext cx="4028108" cy="1470682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12D020C3-C62C-48F1-BE9C-D0A409CC71BD}"/>
              </a:ext>
            </a:extLst>
          </p:cNvPr>
          <p:cNvSpPr/>
          <p:nvPr/>
        </p:nvSpPr>
        <p:spPr bwMode="auto">
          <a:xfrm>
            <a:off x="7104112" y="2573982"/>
            <a:ext cx="288032" cy="288032"/>
          </a:xfrm>
          <a:prstGeom prst="down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0F5B433-6086-40A8-A267-82958D09CDBE}"/>
                  </a:ext>
                </a:extLst>
              </p14:cNvPr>
              <p14:cNvContentPartPr/>
              <p14:nvPr/>
            </p14:nvContentPartPr>
            <p14:xfrm>
              <a:off x="3568680" y="2521080"/>
              <a:ext cx="4356360" cy="6289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0F5B433-6086-40A8-A267-82958D09CD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59320" y="2511720"/>
                <a:ext cx="4375080" cy="64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20E5C2B9-C593-4885-9814-84C9FC0DD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4</a:t>
            </a:r>
            <a:r>
              <a:rPr lang="ko-KR" altLang="en-US" sz="2800" dirty="0"/>
              <a:t>가지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2473D-5C89-48B6-97C0-F7460B6A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25" y="1556792"/>
            <a:ext cx="7772400" cy="46077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000" dirty="0"/>
              <a:t>두 신하를 각각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라고 하면</a:t>
            </a:r>
            <a:endParaRPr lang="en-US" altLang="ko-KR" sz="2000" dirty="0"/>
          </a:p>
          <a:p>
            <a:pPr marL="51435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ko-KR" altLang="en-US" sz="2000" dirty="0"/>
              <a:t>아무도 시음하지 않은 단지에 독이 있으면</a:t>
            </a:r>
            <a:r>
              <a:rPr lang="en-US" altLang="ko-KR" sz="2000" dirty="0"/>
              <a:t>,</a:t>
            </a:r>
          </a:p>
          <a:p>
            <a:pPr lvl="1">
              <a:spcBef>
                <a:spcPts val="0"/>
              </a:spcBef>
              <a:defRPr/>
            </a:pPr>
            <a:r>
              <a:rPr lang="ko-KR" altLang="en-US" sz="2000" dirty="0"/>
              <a:t>일주일 후에 두 신하 </a:t>
            </a:r>
            <a:r>
              <a:rPr lang="ko-KR" altLang="en-US" sz="2000" dirty="0">
                <a:solidFill>
                  <a:srgbClr val="00B0F0"/>
                </a:solidFill>
              </a:rPr>
              <a:t>둘 다 살아있다</a:t>
            </a:r>
            <a:r>
              <a:rPr lang="en-US" altLang="ko-KR" sz="2000" dirty="0"/>
              <a:t>.</a:t>
            </a:r>
          </a:p>
          <a:p>
            <a:pPr marL="51435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ko-KR" sz="2000" dirty="0"/>
              <a:t>A</a:t>
            </a:r>
            <a:r>
              <a:rPr lang="ko-KR" altLang="en-US" sz="2000" dirty="0"/>
              <a:t>가 혼자 시음한 단지에 독이 있으면</a:t>
            </a:r>
            <a:r>
              <a:rPr lang="en-US" altLang="ko-KR" sz="2000" dirty="0"/>
              <a:t>,</a:t>
            </a:r>
          </a:p>
          <a:p>
            <a:pPr marL="914400" lvl="1" indent="-457200">
              <a:spcBef>
                <a:spcPts val="0"/>
              </a:spcBef>
              <a:defRPr/>
            </a:pPr>
            <a:r>
              <a:rPr lang="ko-KR" altLang="en-US" sz="2000" dirty="0"/>
              <a:t>일주일 후에 </a:t>
            </a:r>
            <a:r>
              <a:rPr lang="en-US" altLang="ko-KR" sz="2000" dirty="0">
                <a:solidFill>
                  <a:srgbClr val="00B0F0"/>
                </a:solidFill>
              </a:rPr>
              <a:t>A</a:t>
            </a:r>
            <a:r>
              <a:rPr lang="ko-KR" altLang="en-US" sz="2000" dirty="0">
                <a:solidFill>
                  <a:srgbClr val="00B0F0"/>
                </a:solidFill>
              </a:rPr>
              <a:t>만 죽는다</a:t>
            </a:r>
            <a:r>
              <a:rPr lang="en-US" altLang="ko-KR" sz="2000" dirty="0">
                <a:solidFill>
                  <a:srgbClr val="00B0F0"/>
                </a:solidFill>
              </a:rPr>
              <a:t>.</a:t>
            </a:r>
          </a:p>
          <a:p>
            <a:pPr marL="51435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ko-KR" sz="2000" dirty="0"/>
              <a:t>B</a:t>
            </a:r>
            <a:r>
              <a:rPr lang="ko-KR" altLang="en-US" sz="2000" dirty="0"/>
              <a:t>가 혼자 시음한 단지에 독이 있으면</a:t>
            </a:r>
            <a:r>
              <a:rPr lang="en-US" altLang="ko-KR" sz="2000" dirty="0"/>
              <a:t>,</a:t>
            </a:r>
          </a:p>
          <a:p>
            <a:pPr marL="914400" lvl="1" indent="-457200">
              <a:spcBef>
                <a:spcPts val="0"/>
              </a:spcBef>
              <a:defRPr/>
            </a:pPr>
            <a:r>
              <a:rPr lang="ko-KR" altLang="en-US" sz="2000" dirty="0"/>
              <a:t>일주일 후에 </a:t>
            </a:r>
            <a:r>
              <a:rPr lang="en-US" altLang="ko-KR" sz="2000" dirty="0">
                <a:solidFill>
                  <a:srgbClr val="00B0F0"/>
                </a:solidFill>
              </a:rPr>
              <a:t>B</a:t>
            </a:r>
            <a:r>
              <a:rPr lang="ko-KR" altLang="en-US" sz="2000" dirty="0">
                <a:solidFill>
                  <a:srgbClr val="00B0F0"/>
                </a:solidFill>
              </a:rPr>
              <a:t>만 죽는다</a:t>
            </a:r>
            <a:r>
              <a:rPr lang="en-US" altLang="ko-KR" sz="2000" dirty="0"/>
              <a:t>.</a:t>
            </a:r>
          </a:p>
          <a:p>
            <a:pPr marL="514350" indent="-457200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 </a:t>
            </a:r>
            <a:r>
              <a:rPr lang="ko-KR" altLang="en-US" sz="2000" dirty="0"/>
              <a:t>둘 다 시음한 단지에 독이 있으면</a:t>
            </a:r>
            <a:r>
              <a:rPr lang="en-US" altLang="ko-KR" sz="2000" dirty="0"/>
              <a:t>,</a:t>
            </a:r>
          </a:p>
          <a:p>
            <a:pPr marL="914400" lvl="1" indent="-457200">
              <a:spcBef>
                <a:spcPts val="0"/>
              </a:spcBef>
              <a:defRPr/>
            </a:pPr>
            <a:r>
              <a:rPr lang="ko-KR" altLang="en-US" sz="2000" dirty="0"/>
              <a:t>일주일 후에 </a:t>
            </a:r>
            <a:r>
              <a:rPr lang="ko-KR" altLang="en-US" sz="2000" dirty="0">
                <a:solidFill>
                  <a:srgbClr val="00B0F0"/>
                </a:solidFill>
              </a:rPr>
              <a:t>둘 다 죽는다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D8C41C-811B-4306-B2AB-9D0FE32064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E63B44F-46BB-4777-AD99-8E933D33987F}" type="slidenum">
              <a:rPr lang="en-US" altLang="ko-KR" sz="1200">
                <a:latin typeface="Tahoma" panose="020B0604030504040204" pitchFamily="34" charset="0"/>
              </a:rPr>
              <a:pPr/>
              <a:t>44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5C347E-554F-4E0A-84C5-AE858D9FC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3068960"/>
            <a:ext cx="3384376" cy="123565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내용 개체 틀 2">
            <a:extLst>
              <a:ext uri="{FF2B5EF4-FFF2-40B4-BE49-F238E27FC236}">
                <a16:creationId xmlns:a16="http://schemas.microsoft.com/office/drawing/2014/main" id="{D25D146F-875E-481D-9F61-7DE27FDF0D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340769"/>
            <a:ext cx="7772400" cy="5255295"/>
          </a:xfrm>
        </p:spPr>
        <p:txBody>
          <a:bodyPr>
            <a:normAutofit/>
          </a:bodyPr>
          <a:lstStyle/>
          <a:p>
            <a:pPr marL="360363" lvl="1"/>
            <a:r>
              <a:rPr lang="ko-KR" altLang="en-US" sz="2400" dirty="0"/>
              <a:t>각 단지에 </a:t>
            </a:r>
            <a:r>
              <a:rPr lang="en-US" altLang="ko-KR" sz="2400" dirty="0"/>
              <a:t>2</a:t>
            </a:r>
            <a:r>
              <a:rPr lang="ko-KR" altLang="en-US" sz="2400" dirty="0"/>
              <a:t>진수를 </a:t>
            </a:r>
            <a:r>
              <a:rPr lang="en-US" altLang="ko-KR" sz="2400" dirty="0"/>
              <a:t>0</a:t>
            </a:r>
            <a:r>
              <a:rPr lang="ko-KR" altLang="en-US" sz="2400" dirty="0"/>
              <a:t>부터 부여하고</a:t>
            </a:r>
            <a:r>
              <a:rPr lang="en-US" altLang="ko-KR" sz="2400" dirty="0"/>
              <a:t>, 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첫 비트가 </a:t>
            </a:r>
            <a:r>
              <a:rPr lang="en-US" altLang="ko-KR" sz="2200" dirty="0"/>
              <a:t>1</a:t>
            </a:r>
            <a:r>
              <a:rPr lang="ko-KR" altLang="en-US" sz="2200" dirty="0"/>
              <a:t>이면 신하 </a:t>
            </a:r>
            <a:r>
              <a:rPr lang="en-US" altLang="ko-KR" sz="2200" dirty="0"/>
              <a:t>1</a:t>
            </a:r>
            <a:r>
              <a:rPr lang="ko-KR" altLang="en-US" sz="2200" dirty="0"/>
              <a:t>이 맛본다</a:t>
            </a:r>
            <a:r>
              <a:rPr lang="en-US" altLang="ko-KR" sz="2200" dirty="0"/>
              <a:t>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/>
              <a:t>둘째 비트가 </a:t>
            </a:r>
            <a:r>
              <a:rPr lang="en-US" altLang="ko-KR" sz="2200" dirty="0"/>
              <a:t>1</a:t>
            </a:r>
            <a:r>
              <a:rPr lang="ko-KR" altLang="en-US" sz="2200" dirty="0"/>
              <a:t>이면 신하 </a:t>
            </a:r>
            <a:r>
              <a:rPr lang="en-US" altLang="ko-KR" sz="2200" dirty="0"/>
              <a:t>2</a:t>
            </a:r>
            <a:r>
              <a:rPr lang="ko-KR" altLang="en-US" sz="2200" dirty="0"/>
              <a:t>가 맛본다</a:t>
            </a:r>
            <a:r>
              <a:rPr lang="en-US" altLang="ko-KR" sz="2200" dirty="0"/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altLang="ko-KR" sz="2200" dirty="0"/>
              <a:t>     …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200" dirty="0"/>
              <a:t>K</a:t>
            </a:r>
            <a:r>
              <a:rPr lang="ko-KR" altLang="en-US" sz="2200" dirty="0"/>
              <a:t>번째 비트가 </a:t>
            </a:r>
            <a:r>
              <a:rPr lang="en-US" altLang="ko-KR" sz="2200" dirty="0"/>
              <a:t>1</a:t>
            </a:r>
            <a:r>
              <a:rPr lang="ko-KR" altLang="en-US" sz="2200" dirty="0"/>
              <a:t>이면 신하 </a:t>
            </a:r>
            <a:r>
              <a:rPr lang="en-US" altLang="ko-KR" sz="2200" dirty="0"/>
              <a:t>K</a:t>
            </a:r>
            <a:r>
              <a:rPr lang="ko-KR" altLang="en-US" sz="2200" dirty="0"/>
              <a:t>가 맛본다</a:t>
            </a:r>
            <a:r>
              <a:rPr lang="en-US" altLang="ko-KR" sz="22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2AE2A-3CED-4D73-AE89-87B5D603C0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A6E7C8F-3B07-4069-B7AB-FBBC7CC8B934}" type="slidenum">
              <a:rPr lang="en-US" altLang="ko-KR" sz="1200">
                <a:latin typeface="Tahoma" panose="020B0604030504040204" pitchFamily="34" charset="0"/>
              </a:rPr>
              <a:pPr/>
              <a:t>45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CAE75D8-2CCC-4A48-BE2F-5D4A43254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982" y="271464"/>
            <a:ext cx="1790700" cy="733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35ACB3-51E2-439C-A236-747E9B40A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21088"/>
            <a:ext cx="4041626" cy="174667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4533E9C2-2009-4E4D-A182-7C12D35BA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술단지가 </a:t>
            </a:r>
            <a:r>
              <a:rPr lang="en-US" altLang="ko-KR" sz="2800" dirty="0"/>
              <a:t>8</a:t>
            </a:r>
            <a:r>
              <a:rPr lang="ko-KR" altLang="en-US" sz="2800" dirty="0"/>
              <a:t>개일 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3C497-35C1-4F17-80DB-8F7631A39C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4BE8070-8A66-402E-A48F-8CE6EDD6FAD4}" type="slidenum">
              <a:rPr lang="en-US" altLang="ko-KR" sz="1200">
                <a:latin typeface="Tahoma" panose="020B0604030504040204" pitchFamily="34" charset="0"/>
              </a:rPr>
              <a:pPr/>
              <a:t>46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46086" name="그룹 5">
            <a:extLst>
              <a:ext uri="{FF2B5EF4-FFF2-40B4-BE49-F238E27FC236}">
                <a16:creationId xmlns:a16="http://schemas.microsoft.com/office/drawing/2014/main" id="{7BC18AE6-5D0F-4C80-9794-05B91160572C}"/>
              </a:ext>
            </a:extLst>
          </p:cNvPr>
          <p:cNvGrpSpPr>
            <a:grpSpLocks/>
          </p:cNvGrpSpPr>
          <p:nvPr/>
        </p:nvGrpSpPr>
        <p:grpSpPr bwMode="auto">
          <a:xfrm>
            <a:off x="3000375" y="2922589"/>
            <a:ext cx="846138" cy="879475"/>
            <a:chOff x="251520" y="1412776"/>
            <a:chExt cx="936104" cy="1008112"/>
          </a:xfrm>
        </p:grpSpPr>
        <p:pic>
          <p:nvPicPr>
            <p:cNvPr id="46110" name="Picture 4">
              <a:extLst>
                <a:ext uri="{FF2B5EF4-FFF2-40B4-BE49-F238E27FC236}">
                  <a16:creationId xmlns:a16="http://schemas.microsoft.com/office/drawing/2014/main" id="{B8BE618B-34EC-4809-9F31-1C7C98F9E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111" name="TextBox 7">
              <a:extLst>
                <a:ext uri="{FF2B5EF4-FFF2-40B4-BE49-F238E27FC236}">
                  <a16:creationId xmlns:a16="http://schemas.microsoft.com/office/drawing/2014/main" id="{F504210A-7F15-48C1-A918-02545343A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1753652"/>
              <a:ext cx="576064" cy="529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술</a:t>
              </a:r>
              <a:endParaRPr lang="en-US" altLang="ko-KR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46087" name="그룹 8">
            <a:extLst>
              <a:ext uri="{FF2B5EF4-FFF2-40B4-BE49-F238E27FC236}">
                <a16:creationId xmlns:a16="http://schemas.microsoft.com/office/drawing/2014/main" id="{07CD3775-1EAD-4FB8-A0BC-20A00B35D090}"/>
              </a:ext>
            </a:extLst>
          </p:cNvPr>
          <p:cNvGrpSpPr>
            <a:grpSpLocks/>
          </p:cNvGrpSpPr>
          <p:nvPr/>
        </p:nvGrpSpPr>
        <p:grpSpPr bwMode="auto">
          <a:xfrm>
            <a:off x="1919289" y="2922589"/>
            <a:ext cx="846137" cy="879475"/>
            <a:chOff x="251520" y="1412776"/>
            <a:chExt cx="936104" cy="1008112"/>
          </a:xfrm>
        </p:grpSpPr>
        <p:pic>
          <p:nvPicPr>
            <p:cNvPr id="46108" name="Picture 4">
              <a:extLst>
                <a:ext uri="{FF2B5EF4-FFF2-40B4-BE49-F238E27FC236}">
                  <a16:creationId xmlns:a16="http://schemas.microsoft.com/office/drawing/2014/main" id="{5A8F01E7-C537-437B-AA22-19145ED03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109" name="TextBox 10">
              <a:extLst>
                <a:ext uri="{FF2B5EF4-FFF2-40B4-BE49-F238E27FC236}">
                  <a16:creationId xmlns:a16="http://schemas.microsoft.com/office/drawing/2014/main" id="{EAA55DF0-7E29-4899-A2BF-8E73F2D19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1753652"/>
              <a:ext cx="576064" cy="529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술</a:t>
              </a:r>
              <a:endParaRPr lang="en-US" altLang="ko-KR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46088" name="그룹 11">
            <a:extLst>
              <a:ext uri="{FF2B5EF4-FFF2-40B4-BE49-F238E27FC236}">
                <a16:creationId xmlns:a16="http://schemas.microsoft.com/office/drawing/2014/main" id="{09A0D182-5598-4541-9CDA-4D272855511B}"/>
              </a:ext>
            </a:extLst>
          </p:cNvPr>
          <p:cNvGrpSpPr>
            <a:grpSpLocks/>
          </p:cNvGrpSpPr>
          <p:nvPr/>
        </p:nvGrpSpPr>
        <p:grpSpPr bwMode="auto">
          <a:xfrm>
            <a:off x="5178425" y="2922589"/>
            <a:ext cx="846138" cy="879475"/>
            <a:chOff x="251520" y="1412776"/>
            <a:chExt cx="936104" cy="1008112"/>
          </a:xfrm>
        </p:grpSpPr>
        <p:pic>
          <p:nvPicPr>
            <p:cNvPr id="46106" name="Picture 4">
              <a:extLst>
                <a:ext uri="{FF2B5EF4-FFF2-40B4-BE49-F238E27FC236}">
                  <a16:creationId xmlns:a16="http://schemas.microsoft.com/office/drawing/2014/main" id="{ABB29E2D-7B25-4498-9162-3C8F1F8F93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107" name="TextBox 13">
              <a:extLst>
                <a:ext uri="{FF2B5EF4-FFF2-40B4-BE49-F238E27FC236}">
                  <a16:creationId xmlns:a16="http://schemas.microsoft.com/office/drawing/2014/main" id="{A9388B78-3C7E-4B25-ADC8-414D7F021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1753652"/>
              <a:ext cx="576064" cy="529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술</a:t>
              </a:r>
              <a:endParaRPr lang="en-US" altLang="ko-KR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46089" name="그룹 14">
            <a:extLst>
              <a:ext uri="{FF2B5EF4-FFF2-40B4-BE49-F238E27FC236}">
                <a16:creationId xmlns:a16="http://schemas.microsoft.com/office/drawing/2014/main" id="{CEC9ED2C-DFC9-4979-AB15-FA39E360DC28}"/>
              </a:ext>
            </a:extLst>
          </p:cNvPr>
          <p:cNvGrpSpPr>
            <a:grpSpLocks/>
          </p:cNvGrpSpPr>
          <p:nvPr/>
        </p:nvGrpSpPr>
        <p:grpSpPr bwMode="auto">
          <a:xfrm>
            <a:off x="4079875" y="2922589"/>
            <a:ext cx="846138" cy="879475"/>
            <a:chOff x="251520" y="1412776"/>
            <a:chExt cx="936104" cy="1008112"/>
          </a:xfrm>
        </p:grpSpPr>
        <p:pic>
          <p:nvPicPr>
            <p:cNvPr id="46104" name="Picture 4">
              <a:extLst>
                <a:ext uri="{FF2B5EF4-FFF2-40B4-BE49-F238E27FC236}">
                  <a16:creationId xmlns:a16="http://schemas.microsoft.com/office/drawing/2014/main" id="{E05F5E00-CC9F-4E1F-8CC8-CFA05FDD9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105" name="TextBox 16">
              <a:extLst>
                <a:ext uri="{FF2B5EF4-FFF2-40B4-BE49-F238E27FC236}">
                  <a16:creationId xmlns:a16="http://schemas.microsoft.com/office/drawing/2014/main" id="{D3B3665C-EFEB-4260-A8B2-AB5558A36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1753652"/>
              <a:ext cx="576064" cy="529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술</a:t>
              </a:r>
              <a:endParaRPr lang="en-US" altLang="ko-KR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46090" name="그룹 17">
            <a:extLst>
              <a:ext uri="{FF2B5EF4-FFF2-40B4-BE49-F238E27FC236}">
                <a16:creationId xmlns:a16="http://schemas.microsoft.com/office/drawing/2014/main" id="{536417BA-727D-4EE6-8FE6-4AE02320C37E}"/>
              </a:ext>
            </a:extLst>
          </p:cNvPr>
          <p:cNvGrpSpPr>
            <a:grpSpLocks/>
          </p:cNvGrpSpPr>
          <p:nvPr/>
        </p:nvGrpSpPr>
        <p:grpSpPr bwMode="auto">
          <a:xfrm>
            <a:off x="7248525" y="2938464"/>
            <a:ext cx="846138" cy="877887"/>
            <a:chOff x="251520" y="1412776"/>
            <a:chExt cx="936104" cy="1008112"/>
          </a:xfrm>
        </p:grpSpPr>
        <p:pic>
          <p:nvPicPr>
            <p:cNvPr id="46102" name="Picture 4">
              <a:extLst>
                <a:ext uri="{FF2B5EF4-FFF2-40B4-BE49-F238E27FC236}">
                  <a16:creationId xmlns:a16="http://schemas.microsoft.com/office/drawing/2014/main" id="{BBF3F9B6-444A-4573-B5F8-B6F6D1D72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103" name="TextBox 19">
              <a:extLst>
                <a:ext uri="{FF2B5EF4-FFF2-40B4-BE49-F238E27FC236}">
                  <a16:creationId xmlns:a16="http://schemas.microsoft.com/office/drawing/2014/main" id="{834DD5B7-5620-4DB8-BF3E-519C63A1B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1753652"/>
              <a:ext cx="576064" cy="53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술</a:t>
              </a:r>
              <a:endParaRPr lang="en-US" altLang="ko-KR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46091" name="그룹 20">
            <a:extLst>
              <a:ext uri="{FF2B5EF4-FFF2-40B4-BE49-F238E27FC236}">
                <a16:creationId xmlns:a16="http://schemas.microsoft.com/office/drawing/2014/main" id="{DA4CF83F-D0E2-4E31-8EBE-FE7A915B5AD6}"/>
              </a:ext>
            </a:extLst>
          </p:cNvPr>
          <p:cNvGrpSpPr>
            <a:grpSpLocks/>
          </p:cNvGrpSpPr>
          <p:nvPr/>
        </p:nvGrpSpPr>
        <p:grpSpPr bwMode="auto">
          <a:xfrm>
            <a:off x="6167439" y="2938464"/>
            <a:ext cx="846137" cy="877887"/>
            <a:chOff x="251520" y="1412776"/>
            <a:chExt cx="936104" cy="1008112"/>
          </a:xfrm>
        </p:grpSpPr>
        <p:pic>
          <p:nvPicPr>
            <p:cNvPr id="46100" name="Picture 4">
              <a:extLst>
                <a:ext uri="{FF2B5EF4-FFF2-40B4-BE49-F238E27FC236}">
                  <a16:creationId xmlns:a16="http://schemas.microsoft.com/office/drawing/2014/main" id="{9F8D6027-F4CA-4202-887B-803310FE2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101" name="TextBox 22">
              <a:extLst>
                <a:ext uri="{FF2B5EF4-FFF2-40B4-BE49-F238E27FC236}">
                  <a16:creationId xmlns:a16="http://schemas.microsoft.com/office/drawing/2014/main" id="{75B839A9-D5CE-4BB3-B0F9-4A14DF852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1753652"/>
              <a:ext cx="576064" cy="53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술</a:t>
              </a:r>
              <a:endParaRPr lang="en-US" altLang="ko-KR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46092" name="그룹 23">
            <a:extLst>
              <a:ext uri="{FF2B5EF4-FFF2-40B4-BE49-F238E27FC236}">
                <a16:creationId xmlns:a16="http://schemas.microsoft.com/office/drawing/2014/main" id="{778979C0-3C06-4656-8EC2-52654AD613D5}"/>
              </a:ext>
            </a:extLst>
          </p:cNvPr>
          <p:cNvGrpSpPr>
            <a:grpSpLocks/>
          </p:cNvGrpSpPr>
          <p:nvPr/>
        </p:nvGrpSpPr>
        <p:grpSpPr bwMode="auto">
          <a:xfrm>
            <a:off x="9426575" y="2938464"/>
            <a:ext cx="846138" cy="877887"/>
            <a:chOff x="251520" y="1412776"/>
            <a:chExt cx="936104" cy="1008112"/>
          </a:xfrm>
        </p:grpSpPr>
        <p:pic>
          <p:nvPicPr>
            <p:cNvPr id="46098" name="Picture 4">
              <a:extLst>
                <a:ext uri="{FF2B5EF4-FFF2-40B4-BE49-F238E27FC236}">
                  <a16:creationId xmlns:a16="http://schemas.microsoft.com/office/drawing/2014/main" id="{010CA757-52D6-477F-B447-8D24D259F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99" name="TextBox 25">
              <a:extLst>
                <a:ext uri="{FF2B5EF4-FFF2-40B4-BE49-F238E27FC236}">
                  <a16:creationId xmlns:a16="http://schemas.microsoft.com/office/drawing/2014/main" id="{0003B92F-D8DE-41B9-A959-600100D38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1753652"/>
              <a:ext cx="576064" cy="53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술</a:t>
              </a:r>
              <a:endParaRPr lang="en-US" altLang="ko-KR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grpSp>
        <p:nvGrpSpPr>
          <p:cNvPr id="46093" name="그룹 26">
            <a:extLst>
              <a:ext uri="{FF2B5EF4-FFF2-40B4-BE49-F238E27FC236}">
                <a16:creationId xmlns:a16="http://schemas.microsoft.com/office/drawing/2014/main" id="{42A8507F-BCAE-466B-BAB4-6708EDC0B4C0}"/>
              </a:ext>
            </a:extLst>
          </p:cNvPr>
          <p:cNvGrpSpPr>
            <a:grpSpLocks/>
          </p:cNvGrpSpPr>
          <p:nvPr/>
        </p:nvGrpSpPr>
        <p:grpSpPr bwMode="auto">
          <a:xfrm>
            <a:off x="8328025" y="2938464"/>
            <a:ext cx="846138" cy="877887"/>
            <a:chOff x="251520" y="1412776"/>
            <a:chExt cx="936104" cy="1008112"/>
          </a:xfrm>
        </p:grpSpPr>
        <p:pic>
          <p:nvPicPr>
            <p:cNvPr id="46096" name="Picture 4">
              <a:extLst>
                <a:ext uri="{FF2B5EF4-FFF2-40B4-BE49-F238E27FC236}">
                  <a16:creationId xmlns:a16="http://schemas.microsoft.com/office/drawing/2014/main" id="{DD98087C-9975-4C2C-818A-5D9C0315BC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412776"/>
              <a:ext cx="936104" cy="10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97" name="TextBox 28">
              <a:extLst>
                <a:ext uri="{FF2B5EF4-FFF2-40B4-BE49-F238E27FC236}">
                  <a16:creationId xmlns:a16="http://schemas.microsoft.com/office/drawing/2014/main" id="{D6007D2C-7A4C-43A7-A642-127859F94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44" y="1753652"/>
              <a:ext cx="576064" cy="53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술</a:t>
              </a:r>
              <a:endParaRPr lang="en-US" altLang="ko-KR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  <p:sp>
        <p:nvSpPr>
          <p:cNvPr id="46094" name="TextBox 29">
            <a:extLst>
              <a:ext uri="{FF2B5EF4-FFF2-40B4-BE49-F238E27FC236}">
                <a16:creationId xmlns:a16="http://schemas.microsoft.com/office/drawing/2014/main" id="{F6820F0A-91D3-4685-8F77-0CC55DD48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138" y="4378326"/>
            <a:ext cx="173355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21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여기에 독이 있으면  </a:t>
            </a:r>
            <a:r>
              <a:rPr lang="en-US" altLang="ko-KR" sz="21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21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명 모두 죽는다</a:t>
            </a:r>
            <a:r>
              <a:rPr lang="en-US" altLang="ko-KR" sz="21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7226B9-5D5D-47B0-8BAF-DF5D2869147C}"/>
              </a:ext>
            </a:extLst>
          </p:cNvPr>
          <p:cNvCxnSpPr>
            <a:stCxn id="46094" idx="0"/>
          </p:cNvCxnSpPr>
          <p:nvPr/>
        </p:nvCxnSpPr>
        <p:spPr>
          <a:xfrm flipV="1">
            <a:off x="9332913" y="3816351"/>
            <a:ext cx="419100" cy="5619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CB34CAC-929F-4E89-A835-BB7297968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1778190"/>
            <a:ext cx="8591550" cy="790575"/>
          </a:xfrm>
          <a:prstGeom prst="rect">
            <a:avLst/>
          </a:prstGeom>
        </p:spPr>
      </p:pic>
      <p:sp>
        <p:nvSpPr>
          <p:cNvPr id="33" name="TextBox 29">
            <a:extLst>
              <a:ext uri="{FF2B5EF4-FFF2-40B4-BE49-F238E27FC236}">
                <a16:creationId xmlns:a16="http://schemas.microsoft.com/office/drawing/2014/main" id="{9DDEDC66-4143-4E81-8E3E-0189C4CEC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912" y="4391944"/>
            <a:ext cx="5188819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342900" indent="-342900"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신하는 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술단지를 맛본다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ko-KR" altLang="en-US" sz="2100" b="1" dirty="0">
                <a:solidFill>
                  <a:schemeClr val="tx1"/>
                </a:solidFill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첫 비트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이면 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맛본다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ko-KR" altLang="en-US" sz="2100" b="1" dirty="0">
                <a:solidFill>
                  <a:schemeClr val="tx1"/>
                </a:solidFill>
                <a:highlight>
                  <a:srgbClr val="00FFFF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둘째 비트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이면 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맛본다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342900" indent="-342900"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ko-KR" altLang="en-US" sz="2100" b="1" dirty="0">
                <a:solidFill>
                  <a:schemeClr val="tx1"/>
                </a:solidFill>
                <a:highlight>
                  <a:srgbClr val="FF00FF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셋째 비트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이면 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맛본다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D7E216E-9EFE-487E-A542-6FBEBA3A50F5}"/>
                  </a:ext>
                </a:extLst>
              </p14:cNvPr>
              <p14:cNvContentPartPr/>
              <p14:nvPr/>
            </p14:nvContentPartPr>
            <p14:xfrm>
              <a:off x="2349360" y="1193760"/>
              <a:ext cx="8268120" cy="38422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D7E216E-9EFE-487E-A542-6FBEBA3A50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0000" y="1184400"/>
                <a:ext cx="8286840" cy="386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>
            <a:extLst>
              <a:ext uri="{FF2B5EF4-FFF2-40B4-BE49-F238E27FC236}">
                <a16:creationId xmlns:a16="http://schemas.microsoft.com/office/drawing/2014/main" id="{F21E9FDC-1A02-4FE6-999C-E5B23F298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술단지</a:t>
            </a:r>
            <a:r>
              <a:rPr lang="ko-KR" altLang="en-US" dirty="0"/>
              <a:t> 수가 </a:t>
            </a:r>
            <a:r>
              <a:rPr lang="en-US" altLang="ko-KR" dirty="0"/>
              <a:t>n</a:t>
            </a:r>
            <a:r>
              <a:rPr lang="ko-KR" altLang="en-US" dirty="0"/>
              <a:t>이면</a:t>
            </a:r>
          </a:p>
        </p:txBody>
      </p:sp>
      <p:sp>
        <p:nvSpPr>
          <p:cNvPr id="47107" name="내용 개체 틀 2">
            <a:extLst>
              <a:ext uri="{FF2B5EF4-FFF2-40B4-BE49-F238E27FC236}">
                <a16:creationId xmlns:a16="http://schemas.microsoft.com/office/drawing/2014/main" id="{A2A96995-8A0B-4157-9164-09DA840D76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772817"/>
            <a:ext cx="7772400" cy="3096344"/>
          </a:xfrm>
        </p:spPr>
        <p:txBody>
          <a:bodyPr/>
          <a:lstStyle/>
          <a:p>
            <a:r>
              <a:rPr lang="ko-KR" altLang="en-US" dirty="0"/>
              <a:t>희생자 수 </a:t>
            </a:r>
            <a:r>
              <a:rPr lang="en-US" altLang="ko-KR" dirty="0"/>
              <a:t>= 0 ~ log</a:t>
            </a:r>
            <a:r>
              <a:rPr lang="en-US" altLang="ko-KR" baseline="-25000" dirty="0"/>
              <a:t>2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892E1B-A770-420A-96D3-99F50F67C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A30347B-5495-4E71-A757-02E1C62F26E5}" type="slidenum">
              <a:rPr lang="en-US" altLang="ko-KR" sz="1200">
                <a:latin typeface="Tahoma" panose="020B0604030504040204" pitchFamily="34" charset="0"/>
              </a:rPr>
              <a:pPr/>
              <a:t>47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C59C459-83E3-44FB-9336-AB50802E4E8A}"/>
                  </a:ext>
                </a:extLst>
              </p14:cNvPr>
              <p14:cNvContentPartPr/>
              <p14:nvPr/>
            </p14:nvContentPartPr>
            <p14:xfrm>
              <a:off x="4940280" y="406440"/>
              <a:ext cx="2064240" cy="2178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C59C459-83E3-44FB-9336-AB50802E4E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0920" y="397080"/>
                <a:ext cx="2082960" cy="219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>
            <a:extLst>
              <a:ext uri="{FF2B5EF4-FFF2-40B4-BE49-F238E27FC236}">
                <a16:creationId xmlns:a16="http://schemas.microsoft.com/office/drawing/2014/main" id="{B04C452D-8227-44C0-A5DC-F586CC1E9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48131" name="내용 개체 틀 2">
            <a:extLst>
              <a:ext uri="{FF2B5EF4-FFF2-40B4-BE49-F238E27FC236}">
                <a16:creationId xmlns:a16="http://schemas.microsoft.com/office/drawing/2014/main" id="{052BC9C2-BBF0-4574-A066-FFDAAD22A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125539"/>
            <a:ext cx="7772400" cy="5111773"/>
          </a:xfrm>
        </p:spPr>
        <p:txBody>
          <a:bodyPr>
            <a:normAutofit lnSpcReduction="10000"/>
          </a:bodyPr>
          <a:lstStyle/>
          <a:p>
            <a:pPr latinLnBrk="1"/>
            <a:r>
              <a:rPr lang="ko-KR" altLang="en-US" dirty="0">
                <a:solidFill>
                  <a:srgbClr val="00B0F0"/>
                </a:solidFill>
              </a:rPr>
              <a:t>순차 탐색</a:t>
            </a:r>
            <a:r>
              <a:rPr lang="en-US" altLang="ko-KR" dirty="0"/>
              <a:t>(Sequential Search): </a:t>
            </a:r>
            <a:r>
              <a:rPr lang="ko-KR" altLang="en-US" dirty="0"/>
              <a:t>주어진 순서에 따라 차례로 탐색</a:t>
            </a:r>
          </a:p>
          <a:p>
            <a:pPr latinLnBrk="1"/>
            <a:r>
              <a:rPr lang="ko-KR" altLang="en-US" dirty="0">
                <a:solidFill>
                  <a:srgbClr val="00B0F0"/>
                </a:solidFill>
              </a:rPr>
              <a:t>이진 탐색</a:t>
            </a:r>
            <a:r>
              <a:rPr lang="en-US" altLang="ko-KR" dirty="0"/>
              <a:t>(Binary Search): </a:t>
            </a:r>
            <a:r>
              <a:rPr lang="ko-KR" altLang="en-US" dirty="0">
                <a:solidFill>
                  <a:srgbClr val="00B0F0"/>
                </a:solidFill>
              </a:rPr>
              <a:t>정렬된</a:t>
            </a:r>
            <a:r>
              <a:rPr lang="ko-KR" altLang="en-US" dirty="0"/>
              <a:t> 데이터에 대해서 중간에 있는 데이터를 비교하여 그 결과에 따라 같으면 탐색을 마치고</a:t>
            </a:r>
            <a:r>
              <a:rPr lang="en-US" altLang="ko-KR" dirty="0"/>
              <a:t>, </a:t>
            </a:r>
            <a:r>
              <a:rPr lang="ko-KR" altLang="en-US" dirty="0"/>
              <a:t>다르면 작은 쪽 또는 큰 쪽을 같은 방식으로 탐색</a:t>
            </a:r>
          </a:p>
          <a:p>
            <a:pPr latinLnBrk="1"/>
            <a:r>
              <a:rPr lang="ko-KR" altLang="en-US" dirty="0"/>
              <a:t>동전 거스름돈 문제에서 가장 액면이 높은 동전을 항상 욕심 내어 선택한다</a:t>
            </a:r>
            <a:r>
              <a:rPr lang="en-US" altLang="ko-KR" dirty="0"/>
              <a:t>. </a:t>
            </a:r>
            <a:r>
              <a:rPr lang="ko-KR" altLang="en-US" dirty="0" err="1"/>
              <a:t>그리디</a:t>
            </a:r>
            <a:r>
              <a:rPr lang="ko-KR" altLang="en-US" dirty="0"/>
              <a:t> </a:t>
            </a:r>
            <a:r>
              <a:rPr lang="en-US" altLang="ko-KR" dirty="0"/>
              <a:t>(Greedy) </a:t>
            </a:r>
            <a:r>
              <a:rPr lang="ko-KR" altLang="en-US" dirty="0"/>
              <a:t>알고리즘</a:t>
            </a:r>
            <a:r>
              <a:rPr lang="en-US" altLang="ko-KR" dirty="0"/>
              <a:t>(4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  <a:endParaRPr lang="en-US" altLang="ko-KR" sz="2000" dirty="0"/>
          </a:p>
          <a:p>
            <a:pPr latinLnBrk="1"/>
            <a:r>
              <a:rPr lang="ko-KR" altLang="en-US" dirty="0"/>
              <a:t>한붓그리기 문제는 </a:t>
            </a:r>
            <a:r>
              <a:rPr lang="ko-KR" altLang="en-US" dirty="0" err="1">
                <a:solidFill>
                  <a:srgbClr val="00B0F0"/>
                </a:solidFill>
              </a:rPr>
              <a:t>오일러</a:t>
            </a:r>
            <a:r>
              <a:rPr lang="ko-KR" altLang="en-US" dirty="0">
                <a:solidFill>
                  <a:srgbClr val="00B0F0"/>
                </a:solidFill>
              </a:rPr>
              <a:t> 서킷</a:t>
            </a:r>
            <a:r>
              <a:rPr lang="en-US" altLang="ko-KR" dirty="0">
                <a:solidFill>
                  <a:srgbClr val="00B0F0"/>
                </a:solidFill>
              </a:rPr>
              <a:t>(Euler Circuit) </a:t>
            </a:r>
            <a:r>
              <a:rPr lang="ko-KR" altLang="en-US" dirty="0"/>
              <a:t>문제와 같다</a:t>
            </a:r>
            <a:r>
              <a:rPr lang="en-US" altLang="ko-KR" dirty="0"/>
              <a:t>. </a:t>
            </a:r>
            <a:r>
              <a:rPr lang="ko-KR" altLang="en-US" dirty="0"/>
              <a:t>알고리즘의 핵심은 현재 점에서 사이클이 존재하면 진행한다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300BCB-E126-4C12-8F94-C893FB172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3A4EE56-0DED-409F-9B93-38771C8B7B74}" type="slidenum">
              <a:rPr lang="en-US" altLang="ko-KR" sz="1200">
                <a:latin typeface="Tahoma" panose="020B0604030504040204" pitchFamily="34" charset="0"/>
              </a:rPr>
              <a:pPr/>
              <a:t>48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77DA7E-5274-421E-81A4-4F350A29E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42864"/>
            <a:ext cx="721603" cy="8588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3B3E234-0065-4B1C-9EA7-0E4D8DC87EAC}"/>
                  </a:ext>
                </a:extLst>
              </p14:cNvPr>
              <p14:cNvContentPartPr/>
              <p14:nvPr/>
            </p14:nvContentPartPr>
            <p14:xfrm>
              <a:off x="1765440" y="743040"/>
              <a:ext cx="8185320" cy="56898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3B3E234-0065-4B1C-9EA7-0E4D8DC87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6080" y="733680"/>
                <a:ext cx="8204040" cy="570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>
            <a:extLst>
              <a:ext uri="{FF2B5EF4-FFF2-40B4-BE49-F238E27FC236}">
                <a16:creationId xmlns:a16="http://schemas.microsoft.com/office/drawing/2014/main" id="{38AD61E0-5928-4C53-BA75-4367B3976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49155" name="내용 개체 틀 2">
            <a:extLst>
              <a:ext uri="{FF2B5EF4-FFF2-40B4-BE49-F238E27FC236}">
                <a16:creationId xmlns:a16="http://schemas.microsoft.com/office/drawing/2014/main" id="{AD86C699-824F-4095-9510-9A6CFBA867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ko-KR" altLang="en-US" dirty="0"/>
              <a:t>가짜 동전 찾기에서 동전더미를 반으로 분할하여 저울에 달고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B0F0"/>
                </a:solidFill>
              </a:rPr>
              <a:t>가짜 동전이 있는 더미를 계속해서 반으로</a:t>
            </a:r>
            <a:r>
              <a:rPr lang="ko-KR" altLang="en-US" dirty="0"/>
              <a:t> 나누어 저울에 단다</a:t>
            </a:r>
            <a:r>
              <a:rPr lang="en-US" altLang="ko-KR" dirty="0"/>
              <a:t>. </a:t>
            </a:r>
            <a:r>
              <a:rPr lang="ko-KR" altLang="en-US" dirty="0"/>
              <a:t>분할 정복 </a:t>
            </a:r>
            <a:r>
              <a:rPr lang="en-US" altLang="ko-KR" dirty="0"/>
              <a:t>(Divide-and-Conquer) </a:t>
            </a:r>
            <a:r>
              <a:rPr lang="ko-KR" altLang="en-US" dirty="0"/>
              <a:t>알고리즘</a:t>
            </a:r>
            <a:r>
              <a:rPr lang="en-US" altLang="ko-KR" sz="2000" dirty="0"/>
              <a:t>(3</a:t>
            </a:r>
            <a:r>
              <a:rPr lang="ko-KR" altLang="en-US" sz="2000" dirty="0"/>
              <a:t>장</a:t>
            </a:r>
            <a:r>
              <a:rPr lang="en-US" altLang="ko-KR" sz="2000" dirty="0"/>
              <a:t>)</a:t>
            </a:r>
            <a:endParaRPr lang="en-US" altLang="ko-KR" dirty="0"/>
          </a:p>
          <a:p>
            <a:pPr latinLnBrk="1"/>
            <a:r>
              <a:rPr lang="ko-KR" altLang="en-US" dirty="0"/>
              <a:t>독이든 술 단지 문제는 </a:t>
            </a:r>
            <a:r>
              <a:rPr lang="en-US" altLang="ko-KR" dirty="0">
                <a:solidFill>
                  <a:srgbClr val="00B0F0"/>
                </a:solidFill>
              </a:rPr>
              <a:t>2</a:t>
            </a:r>
            <a:r>
              <a:rPr lang="ko-KR" altLang="en-US" dirty="0">
                <a:solidFill>
                  <a:srgbClr val="00B0F0"/>
                </a:solidFill>
              </a:rPr>
              <a:t>진수를 활용하여</a:t>
            </a:r>
            <a:r>
              <a:rPr lang="ko-KR" altLang="en-US" dirty="0"/>
              <a:t> 해를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69E8A-DBF5-4674-B141-8D6F385F4A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866409F-20FE-4F65-A494-7C1486AFD401}" type="slidenum">
              <a:rPr lang="en-US" altLang="ko-KR" sz="1200">
                <a:latin typeface="Tahoma" panose="020B0604030504040204" pitchFamily="34" charset="0"/>
              </a:rPr>
              <a:pPr/>
              <a:t>49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2E8B67-589A-4F0A-926C-F4EA01FC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48761"/>
            <a:ext cx="649288" cy="8090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28E8181-749F-4714-A589-2B92B9BA7FC3}"/>
                  </a:ext>
                </a:extLst>
              </p14:cNvPr>
              <p14:cNvContentPartPr/>
              <p14:nvPr/>
            </p14:nvContentPartPr>
            <p14:xfrm>
              <a:off x="971640" y="1498680"/>
              <a:ext cx="9703080" cy="15177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28E8181-749F-4714-A589-2B92B9BA7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280" y="1489320"/>
                <a:ext cx="9721800" cy="153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C4E46BC5-48FE-48CA-A05C-267D9E749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 </a:t>
            </a:r>
            <a:r>
              <a:rPr lang="ko-KR" altLang="en-US"/>
              <a:t>최대 숫자 찾기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6CEAC98F-1F35-48CD-9240-59118B5144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844825"/>
            <a:ext cx="7772400" cy="3240360"/>
          </a:xfrm>
        </p:spPr>
        <p:txBody>
          <a:bodyPr/>
          <a:lstStyle/>
          <a:p>
            <a:r>
              <a:rPr lang="ko-KR" altLang="en-US" dirty="0"/>
              <a:t>가장 큰 숫자 찾기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E929A-AA7C-430F-9B2C-23FBB1B662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AF18489-B6AC-45DA-AFA6-FF69218AA784}" type="slidenum">
              <a:rPr lang="en-US" altLang="ko-KR" sz="1200">
                <a:latin typeface="Tahoma" panose="020B0604030504040204" pitchFamily="34" charset="0"/>
              </a:rPr>
              <a:pPr/>
              <a:t>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173" name="_x200931280" descr="EMB000011840f71">
            <a:extLst>
              <a:ext uri="{FF2B5EF4-FFF2-40B4-BE49-F238E27FC236}">
                <a16:creationId xmlns:a16="http://schemas.microsoft.com/office/drawing/2014/main" id="{F485A06C-1C04-4108-AAC6-28C02B2EC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30" y="2852937"/>
            <a:ext cx="5716140" cy="158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sbynag\AppData\Local\Microsoft\Windows\Temporary Internet Files\Content.IE5\HU350RTW\MC900442072[1].wmf">
            <a:extLst>
              <a:ext uri="{FF2B5EF4-FFF2-40B4-BE49-F238E27FC236}">
                <a16:creationId xmlns:a16="http://schemas.microsoft.com/office/drawing/2014/main" id="{0942B4EF-312A-4F5A-94DA-CA634BB65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16633"/>
            <a:ext cx="1006552" cy="71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EF6B4E6A-B0DA-4C71-B934-8A8E11F982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43572" y="1412777"/>
            <a:ext cx="7772400" cy="4606131"/>
          </a:xfrm>
        </p:spPr>
        <p:txBody>
          <a:bodyPr>
            <a:normAutofit lnSpcReduction="10000"/>
          </a:bodyPr>
          <a:lstStyle/>
          <a:p>
            <a:pPr marL="534988" indent="0">
              <a:buNone/>
            </a:pPr>
            <a:r>
              <a:rPr lang="ko-KR" altLang="en-US" dirty="0"/>
              <a:t>카드의 숫자를 하나씩 비교하면서 본 숫자들 중에서 가장 큰 숫자를 기억해가며 찾아보자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 카드의 숫자를 본 후에</a:t>
            </a:r>
            <a:r>
              <a:rPr lang="en-US" altLang="ko-KR" dirty="0"/>
              <a:t>, </a:t>
            </a:r>
            <a:r>
              <a:rPr lang="ko-KR" altLang="en-US" dirty="0"/>
              <a:t>머릿속에 기억된 가장 큰 숫자가 적힌 카드를 바닥에서 집어 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방법을 </a:t>
            </a:r>
            <a:r>
              <a:rPr lang="ko-KR" altLang="en-US" dirty="0">
                <a:solidFill>
                  <a:srgbClr val="00B0F0"/>
                </a:solidFill>
              </a:rPr>
              <a:t>순차 탐색</a:t>
            </a:r>
            <a:r>
              <a:rPr lang="ko-KR" altLang="en-US" dirty="0"/>
              <a:t> </a:t>
            </a:r>
            <a:r>
              <a:rPr lang="en-US" altLang="ko-KR" dirty="0"/>
              <a:t>(Sequential Search)</a:t>
            </a:r>
            <a:r>
              <a:rPr lang="ko-KR" altLang="en-US" dirty="0"/>
              <a:t>이라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카드를 한 장씩 차례대로 </a:t>
            </a:r>
            <a:r>
              <a:rPr lang="en-US" altLang="ko-KR" dirty="0"/>
              <a:t>(</a:t>
            </a:r>
            <a:r>
              <a:rPr lang="ko-KR" altLang="en-US" dirty="0"/>
              <a:t>주어진 순서대로</a:t>
            </a:r>
            <a:r>
              <a:rPr lang="en-US" altLang="ko-KR" dirty="0"/>
              <a:t>) </a:t>
            </a:r>
            <a:r>
              <a:rPr lang="ko-KR" altLang="en-US" dirty="0"/>
              <a:t>읽어 가며 찾는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31E84C-40D5-4E80-88B8-0C6D0BE160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677B23F-C3F3-440F-A089-BF939E0CE1FB}" type="slidenum">
              <a:rPr lang="en-US" altLang="ko-KR" sz="1200">
                <a:latin typeface="Tahoma" panose="020B0604030504040204" pitchFamily="34" charset="0"/>
              </a:rPr>
              <a:pPr/>
              <a:t>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776D60-08D8-45BF-81F3-96BECBC75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484784"/>
            <a:ext cx="495300" cy="76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1188270-E513-46C1-AEF5-94CB70EAF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260649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5B44E31F-9E98-4D5A-8AE3-3127695D9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임의의 숫자 찾기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0810B5F2-4B44-4690-8510-95B5A0AFF7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552" y="1916833"/>
            <a:ext cx="7772400" cy="718493"/>
          </a:xfrm>
        </p:spPr>
        <p:txBody>
          <a:bodyPr/>
          <a:lstStyle/>
          <a:p>
            <a:r>
              <a:rPr lang="en-US" altLang="ko-KR" dirty="0"/>
              <a:t>85</a:t>
            </a:r>
            <a:r>
              <a:rPr lang="ko-KR" altLang="en-US" dirty="0"/>
              <a:t>를 찾아보자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0EE1A8-DBA7-4534-9BD8-384D8E642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3B45996-7276-4A99-A1EB-47F720FF301C}" type="slidenum">
              <a:rPr lang="en-US" altLang="ko-KR" sz="1200">
                <a:latin typeface="Tahoma" panose="020B0604030504040204" pitchFamily="34" charset="0"/>
              </a:rPr>
              <a:pPr/>
              <a:t>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9221" name="_x200820720" descr="EMB000011840f83">
            <a:extLst>
              <a:ext uri="{FF2B5EF4-FFF2-40B4-BE49-F238E27FC236}">
                <a16:creationId xmlns:a16="http://schemas.microsoft.com/office/drawing/2014/main" id="{4092B1B4-7D84-46CE-B978-715F6EADC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370" y="3086502"/>
            <a:ext cx="6104036" cy="576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C:\Users\sbynag\AppData\Local\Microsoft\Windows\Temporary Internet Files\Content.IE5\HU350RTW\MC900442072[1].wmf">
            <a:extLst>
              <a:ext uri="{FF2B5EF4-FFF2-40B4-BE49-F238E27FC236}">
                <a16:creationId xmlns:a16="http://schemas.microsoft.com/office/drawing/2014/main" id="{6373BDF4-A852-4742-8695-A7C56405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16633"/>
            <a:ext cx="1006552" cy="71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92EF4C9B-C872-4EE5-9DB8-FF1A876C21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772817"/>
            <a:ext cx="7772400" cy="4823247"/>
          </a:xfrm>
        </p:spPr>
        <p:txBody>
          <a:bodyPr/>
          <a:lstStyle/>
          <a:p>
            <a:pPr marL="442913" indent="0">
              <a:buNone/>
            </a:pPr>
            <a:r>
              <a:rPr lang="ko-KR" altLang="en-US" dirty="0"/>
              <a:t>최대 숫자 찾기처럼 </a:t>
            </a:r>
            <a:r>
              <a:rPr lang="en-US" altLang="ko-KR" dirty="0">
                <a:solidFill>
                  <a:srgbClr val="00B0F0"/>
                </a:solidFill>
              </a:rPr>
              <a:t>85</a:t>
            </a:r>
            <a:r>
              <a:rPr lang="ko-KR" altLang="en-US" dirty="0"/>
              <a:t>를 기억하고 바닥에 펼쳐진 카드를 차례대로 한 장씩 읽으며 </a:t>
            </a:r>
            <a:r>
              <a:rPr lang="en-US" altLang="ko-KR" dirty="0"/>
              <a:t>85</a:t>
            </a:r>
            <a:r>
              <a:rPr lang="ko-KR" altLang="en-US" dirty="0"/>
              <a:t>와 비교</a:t>
            </a:r>
            <a:endParaRPr lang="en-US" altLang="ko-KR" dirty="0"/>
          </a:p>
          <a:p>
            <a:pPr marL="442913" indent="0">
              <a:buNone/>
            </a:pP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 </a:t>
            </a:r>
            <a:r>
              <a:rPr lang="ko-KR" altLang="en-US" dirty="0">
                <a:solidFill>
                  <a:srgbClr val="00B0F0"/>
                </a:solidFill>
              </a:rPr>
              <a:t>순차 탐색</a:t>
            </a:r>
            <a:endParaRPr lang="en-US" altLang="ko-KR" dirty="0">
              <a:solidFill>
                <a:srgbClr val="00B0F0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FD1F09-5C03-4762-AE8F-264B53AF37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8B7AB82-8D21-4AA9-8605-4B1A91D0A16C}" type="slidenum">
              <a:rPr lang="en-US" altLang="ko-KR" sz="1200">
                <a:latin typeface="Tahoma" panose="020B0604030504040204" pitchFamily="34" charset="0"/>
              </a:rPr>
              <a:pPr/>
              <a:t>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3155D3-B512-4192-B3F1-F8E1B53DC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94" y="1771229"/>
            <a:ext cx="495300" cy="762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644AA0F-5D32-499C-AFAC-3594EBCE2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332657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8B57733-8A01-41B9-9C62-9FC5185D4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문제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C4999451-2E97-4A9E-9358-3B5D4E74ED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556793"/>
            <a:ext cx="7772400" cy="5039271"/>
          </a:xfrm>
        </p:spPr>
        <p:txBody>
          <a:bodyPr>
            <a:normAutofit/>
          </a:bodyPr>
          <a:lstStyle/>
          <a:p>
            <a:pPr algn="just"/>
            <a:r>
              <a:rPr lang="en-US" altLang="ko-KR" dirty="0"/>
              <a:t>10</a:t>
            </a:r>
            <a:r>
              <a:rPr lang="ko-KR" altLang="en-US" dirty="0"/>
              <a:t>장의 카드가 오름차순으로 미리 정렬되어 있다면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실생활의 예</a:t>
            </a:r>
            <a:r>
              <a:rPr lang="en-US" altLang="ko-KR" dirty="0"/>
              <a:t>:</a:t>
            </a:r>
          </a:p>
          <a:p>
            <a:pPr lvl="2"/>
            <a:r>
              <a:rPr lang="ko-KR" altLang="en-US" dirty="0"/>
              <a:t>사전</a:t>
            </a:r>
            <a:r>
              <a:rPr lang="en-US" altLang="ko-KR" dirty="0"/>
              <a:t>, </a:t>
            </a:r>
            <a:r>
              <a:rPr lang="ko-KR" altLang="en-US" dirty="0"/>
              <a:t>휴대폰의 전화번호 리스트</a:t>
            </a:r>
            <a:r>
              <a:rPr lang="en-US" altLang="ko-KR" dirty="0"/>
              <a:t>, </a:t>
            </a:r>
            <a:r>
              <a:rPr lang="ko-KR" altLang="en-US" dirty="0"/>
              <a:t>책 뒷부분의 인덱스 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rgbClr val="00B0F0"/>
                </a:solidFill>
              </a:rPr>
              <a:t>85 </a:t>
            </a:r>
            <a:r>
              <a:rPr lang="ko-KR" altLang="en-US" dirty="0"/>
              <a:t>찾기</a:t>
            </a:r>
            <a:endParaRPr lang="en-US" altLang="ko-KR" dirty="0"/>
          </a:p>
          <a:p>
            <a:pPr lvl="1" algn="just"/>
            <a:r>
              <a:rPr lang="en-US" altLang="ko-KR" dirty="0"/>
              <a:t>15, 20, 25, 35, 45, 55, 60, 75, 85, 90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00B0F0"/>
                </a:solidFill>
              </a:rPr>
              <a:t>85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00B0F0"/>
                </a:solidFill>
              </a:rPr>
              <a:t>순차 탐색</a:t>
            </a:r>
            <a:r>
              <a:rPr lang="ko-KR" altLang="en-US" dirty="0"/>
              <a:t>으로 찾으면</a:t>
            </a:r>
            <a:endParaRPr lang="en-US" altLang="ko-KR" dirty="0"/>
          </a:p>
          <a:p>
            <a:pPr lvl="1"/>
            <a:r>
              <a:rPr lang="ko-KR" altLang="en-US" dirty="0"/>
              <a:t>위로부터 </a:t>
            </a:r>
            <a:r>
              <a:rPr lang="en-US" altLang="ko-KR" dirty="0"/>
              <a:t>8</a:t>
            </a:r>
            <a:r>
              <a:rPr lang="ko-KR" altLang="en-US" dirty="0"/>
              <a:t>장의 카드를 읽은 후에나 </a:t>
            </a:r>
            <a:r>
              <a:rPr lang="en-US" altLang="ko-KR" dirty="0">
                <a:solidFill>
                  <a:srgbClr val="00B0F0"/>
                </a:solidFill>
              </a:rPr>
              <a:t>85</a:t>
            </a:r>
            <a:r>
              <a:rPr lang="ko-KR" altLang="en-US" dirty="0"/>
              <a:t>를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F24126-ACA7-4B19-891B-BA0E63909D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79CDF0C-1505-4BCD-9165-3B47B97A001F}" type="slidenum">
              <a:rPr lang="en-US" altLang="ko-KR" sz="1200">
                <a:latin typeface="Tahoma" panose="020B0604030504040204" pitchFamily="34" charset="0"/>
              </a:rPr>
              <a:pPr/>
              <a:t>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" name="Picture 3" descr="C:\Users\sbynag\AppData\Local\Microsoft\Windows\Temporary Internet Files\Content.IE5\HU350RTW\MC900442072[1].wmf">
            <a:extLst>
              <a:ext uri="{FF2B5EF4-FFF2-40B4-BE49-F238E27FC236}">
                <a16:creationId xmlns:a16="http://schemas.microsoft.com/office/drawing/2014/main" id="{944D4A6B-386B-4FA9-AF10-DFF9F3D61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703" y="42863"/>
            <a:ext cx="1009020" cy="72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C4A21CE-3BE2-4AEE-BD6B-F7861D087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4864"/>
            <a:ext cx="1415500" cy="10081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국가지정발표">
  <a:themeElements>
    <a:clrScheme name="국가지정발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국가지정발표">
      <a:majorFont>
        <a:latin typeface="HY크리스탈M"/>
        <a:ea typeface="HY크리스탈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국가지정발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국가지정발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Settings\archkiwh\My Documents\1단계\국가지정발표.ppt</Template>
  <TotalTime>22843</TotalTime>
  <Words>2298</Words>
  <Application>Microsoft Office PowerPoint</Application>
  <PresentationFormat>와이드스크린</PresentationFormat>
  <Paragraphs>486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8" baseType="lpstr">
      <vt:lpstr>HY크리스탈M</vt:lpstr>
      <vt:lpstr>맑은 고딕</vt:lpstr>
      <vt:lpstr>함초롬바탕</vt:lpstr>
      <vt:lpstr>Arial</vt:lpstr>
      <vt:lpstr>Consolas</vt:lpstr>
      <vt:lpstr>Tahoma</vt:lpstr>
      <vt:lpstr>Times New Roman</vt:lpstr>
      <vt:lpstr>Wingdings</vt:lpstr>
      <vt:lpstr>국가지정발표</vt:lpstr>
      <vt:lpstr>Chapter 1 알고리즘의 첫걸음</vt:lpstr>
      <vt:lpstr>차례</vt:lpstr>
      <vt:lpstr>알고리즘의 유래</vt:lpstr>
      <vt:lpstr>알고리즘이란?</vt:lpstr>
      <vt:lpstr>1.1 최대 숫자 찾기</vt:lpstr>
      <vt:lpstr>PowerPoint 프레젠테이션</vt:lpstr>
      <vt:lpstr>1.2 임의의 숫자 찾기</vt:lpstr>
      <vt:lpstr>PowerPoint 프레젠테이션</vt:lpstr>
      <vt:lpstr>문제</vt:lpstr>
      <vt:lpstr>순차 탐색보다 효율적인 방법은?</vt:lpstr>
      <vt:lpstr>PowerPoint 프레젠테이션</vt:lpstr>
      <vt:lpstr>1.3 동전 거스름돈</vt:lpstr>
      <vt:lpstr>PowerPoint 프레젠테이션</vt:lpstr>
      <vt:lpstr>PowerPoint 프레젠테이션</vt:lpstr>
      <vt:lpstr>1.4 한붓그리기</vt:lpstr>
      <vt:lpstr>어떻게 해결 방법을 찾아야 할까?</vt:lpstr>
      <vt:lpstr>PowerPoint 프레젠테이션</vt:lpstr>
      <vt:lpstr>PowerPoint 프레젠테이션</vt:lpstr>
      <vt:lpstr>PowerPoint 프레젠테이션</vt:lpstr>
      <vt:lpstr>1.5 미로 찾기</vt:lpstr>
      <vt:lpstr>PowerPoint 프레젠테이션</vt:lpstr>
      <vt:lpstr>실제  미로 문제</vt:lpstr>
      <vt:lpstr>PowerPoint 프레젠테이션</vt:lpstr>
      <vt:lpstr>PowerPoint 프레젠테이션</vt:lpstr>
      <vt:lpstr>PowerPoint 프레젠테이션</vt:lpstr>
      <vt:lpstr>PowerPoint 프레젠테이션</vt:lpstr>
      <vt:lpstr>1.6 가짜 동전 찾기</vt:lpstr>
      <vt:lpstr>철수 아이디어</vt:lpstr>
      <vt:lpstr>영희 아이디어</vt:lpstr>
      <vt:lpstr>광수 아이디어</vt:lpstr>
      <vt:lpstr>PowerPoint 프레젠테이션</vt:lpstr>
      <vt:lpstr>1,024개 있을 때 몇 번 저울에 달아야 할까?</vt:lpstr>
      <vt:lpstr>최악의 경우 비교</vt:lpstr>
      <vt:lpstr>1.7 독이 든 술단지</vt:lpstr>
      <vt:lpstr>문제</vt:lpstr>
      <vt:lpstr>어떻게 독이 든 술단지를 일주일 만에 찾을 수 있을까?</vt:lpstr>
      <vt:lpstr>술단지가 2개일 때</vt:lpstr>
      <vt:lpstr>술단지가 4개일 때</vt:lpstr>
      <vt:lpstr>술단지가 4개일 때</vt:lpstr>
      <vt:lpstr>술단지가 4개일 때</vt:lpstr>
      <vt:lpstr>술단지가 4개일 때</vt:lpstr>
      <vt:lpstr>문제를 다시 살펴보자!</vt:lpstr>
      <vt:lpstr>아이디어</vt:lpstr>
      <vt:lpstr>4가지 경우</vt:lpstr>
      <vt:lpstr>PowerPoint 프레젠테이션</vt:lpstr>
      <vt:lpstr>술단지가 8개일 때</vt:lpstr>
      <vt:lpstr>술단지 수가 n이면</vt:lpstr>
      <vt:lpstr>요약</vt:lpstr>
      <vt:lpstr>요약</vt:lpstr>
    </vt:vector>
  </TitlesOfParts>
  <Company>Yonsei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 서비스</dc:title>
  <dc:creator>SBGram</dc:creator>
  <cp:lastModifiedBy>수 연</cp:lastModifiedBy>
  <cp:revision>1661</cp:revision>
  <cp:lastPrinted>2018-03-01T13:52:52Z</cp:lastPrinted>
  <dcterms:created xsi:type="dcterms:W3CDTF">1999-06-08T06:08:29Z</dcterms:created>
  <dcterms:modified xsi:type="dcterms:W3CDTF">2024-10-19T21:38:26Z</dcterms:modified>
</cp:coreProperties>
</file>