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A6D31-0A95-470A-8270-89FB846AE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C00F5E-DCE8-4B84-945F-4246E90CD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DA456-55F5-4E3A-B283-4AD3C863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660E-A8BB-4630-9941-49A258985EF7}" type="datetimeFigureOut">
              <a:rPr lang="es-SV" smtClean="0"/>
              <a:t>4/11/2021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E44B6-6202-4C6D-AF31-F3E45746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096DD3-A47C-441A-8DB4-1CC63710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56C8-DFD8-4385-864A-852D1105038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4194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7308F-0EA3-4C60-97B8-BA26F812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421FDF-68D2-4351-8542-BEFCB229E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B07D6A-6215-46E8-9B14-BC5D32C8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660E-A8BB-4630-9941-49A258985EF7}" type="datetimeFigureOut">
              <a:rPr lang="es-SV" smtClean="0"/>
              <a:t>4/11/2021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44985-1810-40FC-8949-8484326E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9D39C9-D823-4858-8F99-BBEAA7F4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56C8-DFD8-4385-864A-852D1105038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762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F84268-0362-4368-9F3D-6C36DFF0A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126940-2034-4F11-8669-89693D19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F5D360-03E9-4467-AE1D-43A6BC63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660E-A8BB-4630-9941-49A258985EF7}" type="datetimeFigureOut">
              <a:rPr lang="es-SV" smtClean="0"/>
              <a:t>4/11/2021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039F3-3EFC-40D9-87EC-D909CC24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1BABF-95CE-4BE5-9F7B-3C4FD858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56C8-DFD8-4385-864A-852D1105038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9966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A3F11-6301-4E5C-A604-518DB69B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AD90CA-8305-40B6-8E2E-2DE20381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68DCCF-B23B-4DBB-9E5C-F5B5A82B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660E-A8BB-4630-9941-49A258985EF7}" type="datetimeFigureOut">
              <a:rPr lang="es-SV" smtClean="0"/>
              <a:t>4/11/2021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3721BB-B27F-402C-9A48-481D96B7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6B596-7123-47D8-9373-4A59E7B6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56C8-DFD8-4385-864A-852D1105038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5673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3357A-7449-40AD-AAD0-475CF2B6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CAADD8-9C91-445F-AB61-C4BB5317A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D885B-38C1-4B18-B07F-031B703C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660E-A8BB-4630-9941-49A258985EF7}" type="datetimeFigureOut">
              <a:rPr lang="es-SV" smtClean="0"/>
              <a:t>4/11/2021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0F9661-CA6B-42F3-A63C-82CCE344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37CA9D-CF27-48DE-8A0D-2CA9CF00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56C8-DFD8-4385-864A-852D1105038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6807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2E115-19A6-4A3B-9CA4-692525AB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4F1A7C-95ED-4D93-9F42-2CB3A5901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F0EC3A-40D2-4E96-A06D-66FAA9808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5D1CD3-83A7-4A28-90F0-D76371C9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660E-A8BB-4630-9941-49A258985EF7}" type="datetimeFigureOut">
              <a:rPr lang="es-SV" smtClean="0"/>
              <a:t>4/11/2021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31C5F2-94CA-4CC8-983C-1671AED3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984E60-DFDD-4F5F-8C03-513C0126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56C8-DFD8-4385-864A-852D1105038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5269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93CDB-62FE-41FF-81E3-D8E2FAB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515677-C562-46BE-9ABC-3305B8E1F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80252C-7D78-408C-9E7A-DCE07CA2E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83342D-CB93-4F4F-8228-071FCDB06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D1BD91-51DD-4F00-9BDC-DC391BACD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5AA040-9A32-42AB-8E24-231E8789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660E-A8BB-4630-9941-49A258985EF7}" type="datetimeFigureOut">
              <a:rPr lang="es-SV" smtClean="0"/>
              <a:t>4/11/2021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3947E5-F4D7-4F50-BE3E-88C97719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EA62F4-6E03-46FB-B406-85CCCA05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56C8-DFD8-4385-864A-852D1105038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094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9C7AF-C9E1-4ABF-92AA-E69CF665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93EBC6-B156-48CA-BD7F-85DF8E4E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660E-A8BB-4630-9941-49A258985EF7}" type="datetimeFigureOut">
              <a:rPr lang="es-SV" smtClean="0"/>
              <a:t>4/11/2021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62A917-83AB-4EC8-B5DC-1CA87587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DE679B-2DC8-4A26-9C08-E951A21E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56C8-DFD8-4385-864A-852D1105038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577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4D26C5-D182-40EA-A240-DF49601B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660E-A8BB-4630-9941-49A258985EF7}" type="datetimeFigureOut">
              <a:rPr lang="es-SV" smtClean="0"/>
              <a:t>4/11/2021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F53D58-649A-4A55-A2D6-8CCE0261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A1BADC-6424-4C1F-A48A-90869460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56C8-DFD8-4385-864A-852D1105038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0265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C9850-5ABA-4D32-BD49-35809B77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8F5362-5979-4FA3-9C72-858A93D0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7BBFC4-EFA6-40BE-890F-798BE8C7E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D3FFB2-FAA7-4985-ACDE-7D25BBD4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660E-A8BB-4630-9941-49A258985EF7}" type="datetimeFigureOut">
              <a:rPr lang="es-SV" smtClean="0"/>
              <a:t>4/11/2021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A20EF7-3558-4101-A5A6-601A66AC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332F42-CF3E-44D5-8D2D-480DCF1E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56C8-DFD8-4385-864A-852D1105038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2724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64A46-D519-4CAB-BB49-BDDB263A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5B3914-402A-4AF7-B0F4-E2F8E6A01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CBB812-6770-48FA-9F76-D4B0DA48A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05ACC5-D9AF-47F1-8C2C-05892CB5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660E-A8BB-4630-9941-49A258985EF7}" type="datetimeFigureOut">
              <a:rPr lang="es-SV" smtClean="0"/>
              <a:t>4/11/2021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51D5FC-4F66-455E-A7D5-FAFBA87A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1AF219-DE70-4E16-8A9D-6C118BA9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56C8-DFD8-4385-864A-852D1105038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3047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9A69EE-2394-481B-8250-FFDC0EA9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04798E-8958-4638-B737-63CF457BD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23EEB-9762-469B-8CD5-1AFFF0898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660E-A8BB-4630-9941-49A258985EF7}" type="datetimeFigureOut">
              <a:rPr lang="es-SV" smtClean="0"/>
              <a:t>4/11/2021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9ABA08-14E8-48B4-A357-A5243F025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1A3033-E0D1-473E-97A7-1E1F14F75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56C8-DFD8-4385-864A-852D1105038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888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9E8BA0E4-520B-4919-8F56-F84D4D6D1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86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52C010-F99A-4C6E-A2B5-BCC9F0DFF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BD7BB83-13B2-4C55-A590-C249CA06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3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FBE7658-9180-403C-A2D2-3876E931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tio web&#10;&#10;Descripción generada automáticamente con confianza media">
            <a:extLst>
              <a:ext uri="{FF2B5EF4-FFF2-40B4-BE49-F238E27FC236}">
                <a16:creationId xmlns:a16="http://schemas.microsoft.com/office/drawing/2014/main" id="{1B77AB39-47C6-4A6F-8F29-48343F494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1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C29D3B9B-D3D3-4CD7-90AD-26FDC6516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A1611A-39B2-49D0-A286-61BD1B04A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966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74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104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Escobar</dc:creator>
  <cp:lastModifiedBy>Usuario</cp:lastModifiedBy>
  <cp:revision>2</cp:revision>
  <dcterms:created xsi:type="dcterms:W3CDTF">2021-11-05T03:56:57Z</dcterms:created>
  <dcterms:modified xsi:type="dcterms:W3CDTF">2021-11-05T05:17:48Z</dcterms:modified>
</cp:coreProperties>
</file>