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1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投入精力</a:t>
            </a:r>
            <a:endParaRPr lang="zh-CN" altLang="en-US" dirty="0"/>
          </a:p>
        </c:rich>
      </c:tx>
      <c:layout>
        <c:manualLayout>
          <c:xMode val="edge"/>
          <c:yMode val="edge"/>
          <c:x val="0.3688970110219143"/>
          <c:y val="3.2048855578267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微信</c:v>
                </c:pt>
                <c:pt idx="1">
                  <c:v>微博</c:v>
                </c:pt>
                <c:pt idx="2">
                  <c:v>头条号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79931823307634"/>
          <c:y val="0.88439644125918626"/>
          <c:w val="0.6563902277865461"/>
          <c:h val="9.779863897510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747C-4DBD-450A-917F-BB233EEE6D41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23C5-131C-4BC9-9531-48DD7F97F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A23C5-131C-4BC9-9531-48DD7F97FC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336-17CA-4F76-B4BD-53965DDDFE6B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4997148" y="3425414"/>
            <a:ext cx="2118050" cy="209938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59349" y="5193564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内容教程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59349" y="3014867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遥控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8883" y="3014867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8883" y="5193564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2840" y="313666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葡萄积木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1477" y="1464907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的核心是让孩子无障碍搭建。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在玩的同时能够给孩子带来更多的学习价值。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15154" y="2233060"/>
            <a:ext cx="6660683" cy="4148489"/>
            <a:chOff x="2815154" y="2233060"/>
            <a:chExt cx="6660683" cy="4148489"/>
          </a:xfrm>
        </p:grpSpPr>
        <p:sp>
          <p:nvSpPr>
            <p:cNvPr id="21" name="等腰三角形 20"/>
            <p:cNvSpPr/>
            <p:nvPr/>
          </p:nvSpPr>
          <p:spPr>
            <a:xfrm>
              <a:off x="2815154" y="2242686"/>
              <a:ext cx="6660683" cy="41388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676850" y="2252310"/>
              <a:ext cx="4928134" cy="307045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639376" y="2233060"/>
              <a:ext cx="3022333" cy="189617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内容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91477" y="1464907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账号体系是后续扩展的基础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因为是儿童使用所以账号不会很复杂（第三方登录）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1477" y="1464907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目的是为了激励孩子，增加用户的粘性。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947" y="2454443"/>
            <a:ext cx="7084193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268177" y="3262964"/>
            <a:ext cx="1540042" cy="149191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408594" y="3262964"/>
            <a:ext cx="1560898" cy="1491916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购物优惠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7569867" y="3262964"/>
            <a:ext cx="1560898" cy="149191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红包奖励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内容教程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1477" y="1464907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结合我们的产品，实现让孩子玩中学。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5512902" y="2154483"/>
            <a:ext cx="3486824" cy="3397719"/>
          </a:xfrm>
          <a:prstGeom prst="flowChartConnector">
            <a:avLst/>
          </a:prstGeom>
          <a:solidFill>
            <a:schemeClr val="accent2">
              <a:lumMod val="75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知识拓展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2786279" y="2154483"/>
            <a:ext cx="3486824" cy="3397719"/>
          </a:xfrm>
          <a:prstGeom prst="flowChartConnector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玩法教程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5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62840" y="3136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媒体运营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2840" y="1484790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前期探索：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、目前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产品不追求大量的用户增长，原因是产品的核心用户价值还未明确，产品体验也不够完善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、围绕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口碑来做运营，从以下几个点来实现好口碑，产品理念，给用户创造的价值，服务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态度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5515" y="3887738"/>
            <a:ext cx="4406692" cy="732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（视频、产品活动）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5515" y="4816890"/>
            <a:ext cx="4406692" cy="736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（视频、活动宣传、核心内容）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5515" y="2939871"/>
            <a:ext cx="4406692" cy="7511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（核心内容、产品活动宣传）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5515" y="5746040"/>
            <a:ext cx="4406692" cy="722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其他媒体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（视频、核心内容、产品活动宣传）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419665077"/>
              </p:ext>
            </p:extLst>
          </p:nvPr>
        </p:nvGraphicFramePr>
        <p:xfrm>
          <a:off x="1462840" y="2835446"/>
          <a:ext cx="4225491" cy="3566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0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96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5448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999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交稿</a:t>
            </a:r>
          </a:p>
        </p:txBody>
      </p:sp>
      <p:sp>
        <p:nvSpPr>
          <p:cNvPr id="7" name="矩形 6"/>
          <p:cNvSpPr/>
          <p:nvPr/>
        </p:nvSpPr>
        <p:spPr>
          <a:xfrm>
            <a:off x="6535553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评审</a:t>
            </a:r>
          </a:p>
        </p:txBody>
      </p:sp>
      <p:sp>
        <p:nvSpPr>
          <p:cNvPr id="8" name="矩形 7"/>
          <p:cNvSpPr/>
          <p:nvPr/>
        </p:nvSpPr>
        <p:spPr>
          <a:xfrm>
            <a:off x="8499106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出文案</a:t>
            </a:r>
          </a:p>
        </p:txBody>
      </p:sp>
      <p:sp>
        <p:nvSpPr>
          <p:cNvPr id="9" name="矩形 8"/>
          <p:cNvSpPr/>
          <p:nvPr/>
        </p:nvSpPr>
        <p:spPr>
          <a:xfrm>
            <a:off x="10462660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反馈统计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334124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259175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184229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109282" y="2111641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0072836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肘形连接符 16"/>
          <p:cNvCxnSpPr>
            <a:stCxn id="9" idx="0"/>
            <a:endCxn id="4" idx="0"/>
          </p:cNvCxnSpPr>
          <p:nvPr/>
        </p:nvCxnSpPr>
        <p:spPr>
          <a:xfrm rot="16200000" flipV="1">
            <a:off x="6360766" y="-3100549"/>
            <a:ext cx="36000" cy="9684000"/>
          </a:xfrm>
          <a:prstGeom prst="bentConnector3">
            <a:avLst>
              <a:gd name="adj1" fmla="val 1666314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56612" y="3555945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要发布的内容提前一周准备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6237" y="3928259"/>
            <a:ext cx="59554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选题的方向：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、产品介绍（品质、玩法）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、文化分享（设计师理念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产品理念、核心价值）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、节日主题（根据节日搭建不同变化）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6237" y="51285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交稿内容：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、形式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：图片素材、主题、以及主要表达的简述信息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37183" y="3052938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0160" y="30613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左大括号 22"/>
          <p:cNvSpPr/>
          <p:nvPr/>
        </p:nvSpPr>
        <p:spPr>
          <a:xfrm rot="16200000">
            <a:off x="4255095" y="85221"/>
            <a:ext cx="208591" cy="5777023"/>
          </a:xfrm>
          <a:prstGeom prst="leftBrace">
            <a:avLst>
              <a:gd name="adj1" fmla="val 8333"/>
              <a:gd name="adj2" fmla="val 49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10122546" y="1889319"/>
            <a:ext cx="179715" cy="2168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弧形箭头 1"/>
          <p:cNvSpPr/>
          <p:nvPr/>
        </p:nvSpPr>
        <p:spPr>
          <a:xfrm rot="5400000" flipH="1">
            <a:off x="6167385" y="1498861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>
          <a:xfrm rot="16200000" flipH="1">
            <a:off x="6205886" y="2067707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右弧形箭头 26"/>
          <p:cNvSpPr/>
          <p:nvPr/>
        </p:nvSpPr>
        <p:spPr>
          <a:xfrm rot="5400000" flipH="1">
            <a:off x="8073190" y="1498861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>
          <a:xfrm rot="16200000" flipH="1">
            <a:off x="8111691" y="2067707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24245" y="5867252"/>
            <a:ext cx="780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评审：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、产品组：提供的内容是否符合主题主旨、内容风格。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、文案：核心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观点是否明确、是否能够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理解、是否符合产品组思路。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70879" y="17808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内容产出流程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335</Words>
  <Application>Microsoft Office PowerPoint</Application>
  <PresentationFormat>宽屏</PresentationFormat>
  <Paragraphs>71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32</cp:revision>
  <dcterms:created xsi:type="dcterms:W3CDTF">2017-07-25T02:08:44Z</dcterms:created>
  <dcterms:modified xsi:type="dcterms:W3CDTF">2017-07-25T12:55:01Z</dcterms:modified>
</cp:coreProperties>
</file>