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1" r:id="rId3"/>
    <p:sldId id="262" r:id="rId4"/>
    <p:sldId id="256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8747C-4DBD-450A-917F-BB233EEE6D4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23C5-131C-4BC9-9531-48DD7F97F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50FA-2E72-468B-8CEF-9FB2814D67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A336-17CA-4F76-B4BD-53965DDDFE6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26" y="803899"/>
            <a:ext cx="2398791" cy="3298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26" y="4102237"/>
            <a:ext cx="2361282" cy="21211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247" y="803898"/>
            <a:ext cx="2324021" cy="27631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246" y="3567065"/>
            <a:ext cx="2324021" cy="2579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305" y="844296"/>
            <a:ext cx="2203469" cy="30338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305" y="3878125"/>
            <a:ext cx="2217201" cy="2268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20210" y="93479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装扮</a:t>
            </a:r>
            <a:r>
              <a:rPr lang="zh-CN" altLang="en-US" sz="1200" b="1" dirty="0" smtClean="0"/>
              <a:t>过家家</a:t>
            </a:r>
            <a:endParaRPr lang="zh-CN" altLang="en-US" sz="1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397153" y="14927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356070" y="206588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过家家</a:t>
            </a:r>
            <a:endParaRPr lang="zh-CN" altLang="en-US" sz="1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352978" y="26124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过家家</a:t>
            </a:r>
            <a:endParaRPr lang="zh-CN" altLang="en-US" sz="12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352978" y="314959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装扮</a:t>
            </a:r>
            <a:r>
              <a:rPr lang="zh-CN" altLang="en-US" sz="1200" b="1" dirty="0" smtClean="0"/>
              <a:t>过家家</a:t>
            </a:r>
            <a:endParaRPr lang="zh-CN" altLang="en-US" sz="1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3095" y="36867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24406" y="42333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百科</a:t>
            </a:r>
            <a:endParaRPr lang="zh-CN" altLang="en-US" sz="12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372147" y="4762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过家家</a:t>
            </a:r>
            <a:endParaRPr lang="zh-CN" altLang="en-US" sz="1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596455" y="52383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618309" y="57542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781267" y="9313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6784654" y="15291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783704" y="20570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数字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6774651" y="26084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教育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868478" y="31756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6802865" y="36798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820785" y="47446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6903393" y="52494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6820785" y="57594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0238256" y="906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0238256" y="14367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43610" y="19084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0243610" y="25076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娱乐</a:t>
            </a:r>
            <a:endParaRPr lang="zh-CN" altLang="en-US" sz="12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0235162" y="30157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0240516" y="34875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10205957" y="39592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教育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0205957" y="44896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场景</a:t>
            </a:r>
            <a:r>
              <a:rPr lang="zh-CN" altLang="en-US" sz="1200" b="1" dirty="0" smtClean="0"/>
              <a:t>游戏</a:t>
            </a:r>
            <a:endParaRPr lang="zh-CN" altLang="en-US" sz="1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10211311" y="49613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10243610" y="5615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学习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617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9712" y="3805299"/>
            <a:ext cx="10283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的娱乐性玩法多以场景过家家为主，比如做冰激凌，剪头发，开公交车，消防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存在的问题是流量拉取，路径较长，多数掌控在父母手中，所以下载量靠前的多以学习为主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我们的策略：硬件产品稳定引流，以取悦孩子为核心，用软件产品将用户留住。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我们的优势：有技术，有产品，有团队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3014677" y="999596"/>
            <a:ext cx="2000940" cy="197899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学习游戏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4878184" y="1243134"/>
            <a:ext cx="1540042" cy="149191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过家家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6270970" y="1383915"/>
            <a:ext cx="1216307" cy="121035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7392091" y="1622149"/>
            <a:ext cx="765081" cy="74080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344" y="4897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现状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02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14258870">
            <a:off x="5629751" y="3553777"/>
            <a:ext cx="778598" cy="2236206"/>
            <a:chOff x="4724223" y="2073056"/>
            <a:chExt cx="778598" cy="2236206"/>
          </a:xfrm>
        </p:grpSpPr>
        <p:sp>
          <p:nvSpPr>
            <p:cNvPr id="20" name="矩形 19"/>
            <p:cNvSpPr/>
            <p:nvPr/>
          </p:nvSpPr>
          <p:spPr>
            <a:xfrm rot="1841834">
              <a:off x="4724223" y="2073056"/>
              <a:ext cx="778598" cy="2236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燕尾形 20"/>
            <p:cNvSpPr/>
            <p:nvPr/>
          </p:nvSpPr>
          <p:spPr>
            <a:xfrm rot="18151359">
              <a:off x="4762121" y="2927972"/>
              <a:ext cx="633743" cy="6699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6645939">
            <a:off x="6594991" y="2144847"/>
            <a:ext cx="778598" cy="2236206"/>
            <a:chOff x="4724223" y="2073056"/>
            <a:chExt cx="778598" cy="2236206"/>
          </a:xfrm>
        </p:grpSpPr>
        <p:sp>
          <p:nvSpPr>
            <p:cNvPr id="17" name="矩形 16"/>
            <p:cNvSpPr/>
            <p:nvPr/>
          </p:nvSpPr>
          <p:spPr>
            <a:xfrm rot="1841834">
              <a:off x="4724223" y="2073056"/>
              <a:ext cx="778598" cy="2236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燕尾形 17"/>
            <p:cNvSpPr/>
            <p:nvPr/>
          </p:nvSpPr>
          <p:spPr>
            <a:xfrm rot="18151359">
              <a:off x="4762121" y="2927972"/>
              <a:ext cx="633743" cy="6699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24223" y="2073056"/>
            <a:ext cx="778598" cy="2236206"/>
            <a:chOff x="4724223" y="2073056"/>
            <a:chExt cx="778598" cy="2236206"/>
          </a:xfrm>
        </p:grpSpPr>
        <p:sp>
          <p:nvSpPr>
            <p:cNvPr id="5" name="矩形 4"/>
            <p:cNvSpPr/>
            <p:nvPr/>
          </p:nvSpPr>
          <p:spPr>
            <a:xfrm rot="1841834">
              <a:off x="4724223" y="2073056"/>
              <a:ext cx="778598" cy="2236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 rot="18151359">
              <a:off x="4762121" y="2927972"/>
              <a:ext cx="633743" cy="669957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74777" y="32380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未来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3526468" y="3710226"/>
            <a:ext cx="1657339" cy="1707389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软件玩法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192485" y="1238587"/>
            <a:ext cx="1625949" cy="1715145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硬件玩法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6979680" y="3641216"/>
            <a:ext cx="1700882" cy="170738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智能玩法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58137" y="4326712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智能积木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语音积木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蓝牙遥控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69810" y="1619958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各种场景玩法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车、动物、城市、过家家等等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56596" y="4465211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个性分享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0549" y="726407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All in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积木，从硬件到软件，建立起生态体系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3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2184" y="139566"/>
            <a:ext cx="363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葡萄积木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153" y="1434032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的核心是让孩子无障碍搭建。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在玩的同时能够给孩子带来更多的乐趣。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71141" y="81483"/>
            <a:ext cx="6988899" cy="6708240"/>
            <a:chOff x="2381438" y="0"/>
            <a:chExt cx="6988899" cy="6708240"/>
          </a:xfrm>
        </p:grpSpPr>
        <p:sp>
          <p:nvSpPr>
            <p:cNvPr id="13" name="椭圆 12"/>
            <p:cNvSpPr/>
            <p:nvPr/>
          </p:nvSpPr>
          <p:spPr>
            <a:xfrm>
              <a:off x="2381438" y="0"/>
              <a:ext cx="6988899" cy="6708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822166" y="1352549"/>
              <a:ext cx="4102728" cy="4003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84534" y="2371819"/>
              <a:ext cx="1977993" cy="19738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3D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搭建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47310" y="2758450"/>
              <a:ext cx="124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游戏关卡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19532" y="46694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积分系统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781045" y="2758450"/>
              <a:ext cx="126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账号体系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50994" y="4477096"/>
              <a:ext cx="696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分享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924894" y="4509954"/>
              <a:ext cx="87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复购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550364" y="4735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互动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29510" y="3589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15154" y="2233060"/>
            <a:ext cx="6660683" cy="4148489"/>
            <a:chOff x="2815154" y="2233060"/>
            <a:chExt cx="6660683" cy="4148489"/>
          </a:xfrm>
        </p:grpSpPr>
        <p:sp>
          <p:nvSpPr>
            <p:cNvPr id="21" name="等腰三角形 20"/>
            <p:cNvSpPr/>
            <p:nvPr/>
          </p:nvSpPr>
          <p:spPr>
            <a:xfrm>
              <a:off x="2815154" y="2242686"/>
              <a:ext cx="6660683" cy="41388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676850" y="2252310"/>
              <a:ext cx="4928134" cy="307045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4639376" y="2233060"/>
              <a:ext cx="3022333" cy="189617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娱乐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29510" y="1460401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账号体系是后续扩展的基础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因为是儿童使用所以账号不会很复杂（第三方登录）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777" y="3238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0404" y="1435292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目的是为了激励孩子，增加用户的粘性。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6947" y="2454443"/>
            <a:ext cx="7084193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3268177" y="3262964"/>
            <a:ext cx="1540042" cy="1491916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解锁</a:t>
            </a:r>
            <a:r>
              <a:rPr lang="en-US" altLang="zh-CN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SKU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5408594" y="3262964"/>
            <a:ext cx="1560898" cy="1491916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购物优惠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7569867" y="3262964"/>
            <a:ext cx="1560898" cy="149191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红包奖励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777" y="32380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游戏性玩法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0404" y="1435292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通过增加积木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的娱乐性，让孩子更喜欢产品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86" y="2441417"/>
            <a:ext cx="2630719" cy="19766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07813" y="4915485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将搭建完成的内容与游戏结合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13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296</Words>
  <Application>Microsoft Office PowerPoint</Application>
  <PresentationFormat>宽屏</PresentationFormat>
  <Paragraphs>91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70</cp:revision>
  <dcterms:created xsi:type="dcterms:W3CDTF">2017-07-25T02:08:44Z</dcterms:created>
  <dcterms:modified xsi:type="dcterms:W3CDTF">2017-08-18T10:36:12Z</dcterms:modified>
</cp:coreProperties>
</file>