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0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8747C-4DBD-450A-917F-BB233EEE6D41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23C5-131C-4BC9-9531-48DD7F97F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336-17CA-4F76-B4BD-53965DDDFE6B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72184" y="139566"/>
            <a:ext cx="363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葡萄积木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2184" y="1806971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的核心是让孩子无障碍搭建。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在玩的同时能够给孩子带来更多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的乐趣。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71141" y="81483"/>
            <a:ext cx="6988899" cy="6708240"/>
            <a:chOff x="2381438" y="0"/>
            <a:chExt cx="6988899" cy="6708240"/>
          </a:xfrm>
        </p:grpSpPr>
        <p:sp>
          <p:nvSpPr>
            <p:cNvPr id="13" name="椭圆 12"/>
            <p:cNvSpPr/>
            <p:nvPr/>
          </p:nvSpPr>
          <p:spPr>
            <a:xfrm>
              <a:off x="2381438" y="0"/>
              <a:ext cx="6988899" cy="6708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822166" y="1352549"/>
              <a:ext cx="4102728" cy="4003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84534" y="2371819"/>
              <a:ext cx="1977993" cy="19738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3D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搭建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47310" y="2758450"/>
              <a:ext cx="1249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游戏关卡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19532" y="46694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积分系统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81045" y="2758450"/>
              <a:ext cx="126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账号体系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50994" y="4477096"/>
              <a:ext cx="696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分享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924894" y="4509954"/>
              <a:ext cx="87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复购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550364" y="4735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互动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5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29510" y="3589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15154" y="2233060"/>
            <a:ext cx="6660683" cy="4148489"/>
            <a:chOff x="2815154" y="2233060"/>
            <a:chExt cx="6660683" cy="4148489"/>
          </a:xfrm>
        </p:grpSpPr>
        <p:sp>
          <p:nvSpPr>
            <p:cNvPr id="21" name="等腰三角形 20"/>
            <p:cNvSpPr/>
            <p:nvPr/>
          </p:nvSpPr>
          <p:spPr>
            <a:xfrm>
              <a:off x="2815154" y="2242686"/>
              <a:ext cx="6660683" cy="41388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676850" y="2252310"/>
              <a:ext cx="4928134" cy="307045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4639376" y="2233060"/>
              <a:ext cx="3022333" cy="189617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娱乐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29510" y="1460401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账号体系是后续扩展的基础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因为是儿童使用所以账号不会很复杂（第三方登录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777" y="32380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0404" y="1435292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目的是为了激励孩子，增加用户的粘性。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6947" y="2454443"/>
            <a:ext cx="7084193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268177" y="3262964"/>
            <a:ext cx="1540042" cy="1491916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解锁</a:t>
            </a:r>
            <a:r>
              <a:rPr lang="en-US" altLang="zh-CN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408594" y="3262964"/>
            <a:ext cx="1560898" cy="1491916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购物优惠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7569867" y="3262964"/>
            <a:ext cx="1560898" cy="149191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红包奖励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02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85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58</cp:revision>
  <dcterms:created xsi:type="dcterms:W3CDTF">2017-07-25T02:08:44Z</dcterms:created>
  <dcterms:modified xsi:type="dcterms:W3CDTF">2017-08-17T10:47:08Z</dcterms:modified>
</cp:coreProperties>
</file>