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310A-BC06-40B8-955E-3AD2EBEB945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50FA-2E72-468B-8CEF-9FB2814D6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3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50FA-2E72-468B-8CEF-9FB2814D67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5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5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0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3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3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74E-87EA-4E3C-AFFC-4EA7DF3F571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6503-663C-4FD6-8311-3DDB68A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9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26" y="803899"/>
            <a:ext cx="2398791" cy="3298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26" y="4102237"/>
            <a:ext cx="2361282" cy="21211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247" y="803898"/>
            <a:ext cx="2324021" cy="27631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246" y="3567065"/>
            <a:ext cx="2324021" cy="2579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305" y="844296"/>
            <a:ext cx="2203469" cy="30338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305" y="3878125"/>
            <a:ext cx="2217201" cy="2268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05723" y="9216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装扮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817461" y="143677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数字游戏（教育）</a:t>
            </a:r>
            <a:endParaRPr lang="zh-CN" altLang="en-US" sz="1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817461" y="203735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场景过家家（教育）</a:t>
            </a:r>
            <a:endParaRPr lang="zh-CN" altLang="en-US" sz="1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817461" y="262385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场景过家家（教育）</a:t>
            </a:r>
            <a:endParaRPr lang="zh-CN" altLang="en-US" sz="12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817461" y="315903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装扮</a:t>
            </a:r>
            <a:r>
              <a:rPr lang="zh-CN" altLang="en-US" sz="1200" b="1" dirty="0" smtClean="0"/>
              <a:t>过家家（教育）</a:t>
            </a:r>
            <a:endParaRPr lang="zh-CN" altLang="en-US" sz="1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852138" y="36739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837975" y="419840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场景百科（教育）</a:t>
            </a:r>
            <a:endParaRPr lang="zh-CN" altLang="en-US" sz="12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791504" y="471337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场景过家家（教育）</a:t>
            </a:r>
            <a:endParaRPr lang="zh-CN" altLang="en-US" sz="1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827041" y="522369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游戏（教育）</a:t>
            </a:r>
            <a:endParaRPr lang="zh-CN" altLang="en-US" sz="1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827041" y="57893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游戏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279762" y="921648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场景游戏（娱乐） </a:t>
            </a:r>
            <a:endParaRPr lang="zh-CN" altLang="en-US" sz="12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283340" y="15012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数字游戏（教育）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297395" y="208748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数字游戏（教育）</a:t>
            </a:r>
            <a:endParaRPr lang="zh-CN" altLang="en-US" sz="12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6279762" y="2586214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教育</a:t>
            </a:r>
            <a:r>
              <a:rPr lang="zh-CN" altLang="en-US" sz="1200" b="1" dirty="0" smtClean="0"/>
              <a:t>游戏（娱乐） </a:t>
            </a:r>
            <a:endParaRPr lang="zh-CN" altLang="en-US" sz="12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262129" y="3159790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游戏（娱乐） 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6223014" y="3642261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场景游戏（娱乐） </a:t>
            </a:r>
            <a:endParaRPr lang="zh-CN" altLang="en-US" sz="12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223014" y="4698308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场景游戏（娱乐） 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6294283" y="5280397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游戏（娱乐） 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6262129" y="5754207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场景游戏（娱乐） 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0238256" y="9063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238256" y="14367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43610" y="19084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0338349" y="25029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娱乐</a:t>
            </a:r>
            <a:endParaRPr lang="zh-CN" altLang="en-US" sz="12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0235162" y="301579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0240516" y="34875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10205957" y="395921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教育游戏（教育）</a:t>
            </a:r>
            <a:endParaRPr lang="zh-CN" altLang="en-US" sz="12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0205957" y="448964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场景游戏（教育）</a:t>
            </a:r>
            <a:endParaRPr lang="zh-CN" altLang="en-US" sz="1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10211311" y="496135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10243610" y="561570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学习</a:t>
            </a:r>
            <a:r>
              <a:rPr lang="zh-CN" altLang="en-US" sz="1200" b="1" dirty="0" smtClean="0"/>
              <a:t>（教育）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91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2341" y="832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方案目标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13577" y="1855960"/>
            <a:ext cx="102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通过增加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的玩法，来增加产品的留存，继而形成产品的复购转化，同时增加用户对品牌的认知。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5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880195" y="72428"/>
            <a:ext cx="6988899" cy="6708240"/>
            <a:chOff x="2381438" y="0"/>
            <a:chExt cx="6988899" cy="6708240"/>
          </a:xfrm>
        </p:grpSpPr>
        <p:sp>
          <p:nvSpPr>
            <p:cNvPr id="7" name="椭圆 6"/>
            <p:cNvSpPr/>
            <p:nvPr/>
          </p:nvSpPr>
          <p:spPr>
            <a:xfrm>
              <a:off x="2381438" y="0"/>
              <a:ext cx="6988899" cy="6708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822166" y="1352549"/>
              <a:ext cx="4102728" cy="4003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884534" y="2371819"/>
              <a:ext cx="1977993" cy="19738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3D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搭建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22166" y="27584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游戏关卡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9532" y="46694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积分兑换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38917" y="27584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61865" y="44770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分享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152834" y="45099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购买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50364" y="4735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互动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02234" y="915342"/>
            <a:ext cx="537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</a:t>
            </a:r>
            <a:r>
              <a:rPr lang="zh-CN" altLang="en-US" dirty="0" smtClean="0"/>
              <a:t>搭建作为核心，通过积分解锁关卡，</a:t>
            </a:r>
            <a:endParaRPr lang="en-US" altLang="zh-CN" dirty="0" smtClean="0"/>
          </a:p>
          <a:p>
            <a:r>
              <a:rPr lang="zh-CN" altLang="en-US" dirty="0" smtClean="0"/>
              <a:t>获得产品更多的信息，即使不能购买，</a:t>
            </a:r>
            <a:endParaRPr lang="en-US" altLang="zh-CN" dirty="0" smtClean="0"/>
          </a:p>
          <a:p>
            <a:r>
              <a:rPr lang="zh-CN" altLang="en-US" dirty="0" smtClean="0"/>
              <a:t>但是能看，能搭，能玩。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、关卡内容是</a:t>
            </a:r>
            <a:r>
              <a:rPr lang="zh-CN" altLang="en-US" dirty="0" smtClean="0"/>
              <a:t>将搭建后的百变内容转化为</a:t>
            </a:r>
            <a:r>
              <a:rPr lang="zh-CN" altLang="en-US" dirty="0" smtClean="0"/>
              <a:t>小游戏。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44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2998" y="1747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目标市场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5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2998" y="1747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度量指标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6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221</Words>
  <Application>Microsoft Office PowerPoint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17</cp:revision>
  <dcterms:created xsi:type="dcterms:W3CDTF">2017-08-17T01:57:24Z</dcterms:created>
  <dcterms:modified xsi:type="dcterms:W3CDTF">2017-08-17T10:48:58Z</dcterms:modified>
</cp:coreProperties>
</file>