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64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A6"/>
    <a:srgbClr val="5691C8"/>
    <a:srgbClr val="457FCA"/>
    <a:srgbClr val="F2FCFE"/>
    <a:srgbClr val="1C92D2"/>
    <a:srgbClr val="0083B0"/>
    <a:srgbClr val="00B4DB"/>
    <a:srgbClr val="6DD5ED"/>
    <a:srgbClr val="219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250" autoAdjust="0"/>
  </p:normalViewPr>
  <p:slideViewPr>
    <p:cSldViewPr snapToGrid="0">
      <p:cViewPr varScale="1">
        <p:scale>
          <a:sx n="35" d="100"/>
          <a:sy n="35" d="100"/>
        </p:scale>
        <p:origin x="207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9FFF-CD88-4571-9005-777A1F01C58C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E57C0-41AC-458C-B223-38CC9D2E0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Hola Soy Kevin Vega Merino y actualmente trabajo en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uveg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programador web, antes me toco trabajar como programador de apps móviles y fui obteniendo experiencia ya que me toco trabajar en el desarrollo de la aplicación del campus virtual para Android y iOS.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este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webinar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quiero compartirles cómo crear una aplicación móvil hibrida usando la herramienta de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 podrás preguntar porque aplicación hibrida, pues esta herramienta creada por Google nos permite con un solo lenguaje de programación generar al mismo tiempo una aplicación móvil nativa para Android y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08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Rápidamente quiero explicarte que para programar en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utiliza el lenguaje de programación Dart, por lo que, si tienes conocimientos básico intermedio de programación, se te llegara a facilitar el aprendizaje. </a:t>
            </a:r>
          </a:p>
          <a:p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de pasar a programar nuestra primera aplicación hibrida, quiero que tengas claro a que se refiere el concepto de Widget, ya que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construye la aplicación basándose en un árbol de widgets.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2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4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widget en pocas palabras es un clase que recibe argumentos, en la presentación podemos ver un ejemplo de un bloque de código que muestra un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appbar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su titulo y a la derecha seria como lo veríamos en el dispositivo donde se esta ejecutando el código.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3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9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2 tipos de widgets el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statelesswidget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statefullwidget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ambos nos sirven para construir nuestra aplicación, la diferencia entre uno y otro es que el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significa sin estado y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statefull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estado, para que nos quede claro un ejemplo de un widget sin estado seria un texto o un icono ya que estos en nuestra aplicación estarían estáticos y un widget con estado puede ser un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caja de texto ya que estos cambian cuando se pulsa sobre ellos y si estos cambian se llama la propiedad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redibuja toda la interfaz.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4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14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árbol de Widgets en pocas palabras es la representación de varios widgets padres e hijos y están anidados entre sí, de izquierda a derecha y de arriba hacia abajo. Voy a explicar cómo se representaría el árbol de widgets en una aplicación.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5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58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Ahora veamos como se estructura un proyecto de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voy a describir algunos de los directorios, la carpeta de Android es la aplicación de Android y contiene el código de java, la carpeta iOS contiene todo el proyecto de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 la carpeta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encuentra el código que corre en el simulador y caen los archivos que se generen para producción, en la carpeta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a ir los archivos que ocupemos para crear la aplicación y finalmente el archivo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pubspec.yaml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va a permitir la instalación de paquetes y manejar recursos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estaticos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imágenes y fuentes.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6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7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trabajar con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podemos seguir los pasos de la documentación oficial, yo utilizare visual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desarrollo de la aplicación, y solamente instalare Android Studio para usar el emulador. También dejo otro enlace con la lista de widgets que podemos utilizar. 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7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comenzar vamos a crear una app que consulte información de internet y luego nos muestre estos datos en la aplicación, se va a trabajar dos pantallas, en la primera cargara las imágenes y el título, en la segunda pantalla nos dará más información del elemento pulsado. Comencemos.  </a:t>
            </a:r>
          </a:p>
          <a:p>
            <a:r>
              <a:rPr lang="es-MX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Diapositiva 8</a:t>
            </a:r>
          </a:p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E57C0-41AC-458C-B223-38CC9D2E0C3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7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1FB6-C23F-44F8-B271-12C21073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18689-2D80-4D7B-9CDB-A1C66B31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1F813-08B1-4655-B58A-D2F7D09D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B282E-1DD9-450B-A5D8-8E76EA9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436D9-11AC-4347-826D-241733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3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3EA2-89D0-4321-8DF3-E28A2A8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6D279-CFA3-4624-92D3-23992A77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4186B-3F18-4411-A738-BF6E34A3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5D813-D841-49B8-8F26-A613227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F0E5F9-7FB2-4736-B968-73C04DA6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19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1CEB69-4FDD-4AEA-A49A-D458B68EC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3D0FC-CE92-45E6-B25D-4EB7E176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0EE84-DC97-4C91-A663-15B413A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A5F93-5E39-4A9E-BE5A-BBAAC9F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8AD33-3665-42D4-93B7-759A99D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1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297E-DA87-41E1-8D55-1DF52E2E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75920-4B90-4D04-9D0F-BB0E140C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9A9BD-9C6E-4B50-A99C-4CC6713A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D954E-F344-45BF-881D-23FA47E5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4522E-EFBD-4F06-9582-23CCFF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4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FD7E-FD9D-40CA-8733-7971A6BE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24071-7581-4CCE-B4B1-1BD35E26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1A653-B702-432C-B16B-CCBD50B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14BDB-1EDB-42C0-A8A3-87B28F4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86E78-95D4-4653-8B11-246A80F9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32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9173-4890-4E25-AB53-907C720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72509-E243-46FA-B668-8B3803C9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69848-D1E7-4AAF-8DAE-074AE561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93F07-A07C-4838-B0D2-07A420E9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113D6-E69A-4F30-86B4-5EB3FB45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96176-7947-4517-9CE9-7E6A87D0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18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F9EF2-8642-451F-9F91-04BF8517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E8DCB-C8E1-4EC0-98D4-9ACC7FB5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FF8729-5725-4C83-9A7C-A398CFB0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213622-99DA-4312-9953-75A9442BB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D36BE2-BE70-41AF-A5A8-AA8E72E81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0D11E-FCB3-45AF-A42E-128AB9E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D27B1-0470-451A-9F61-A9C82B5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3E3C0-CC26-40C1-8D6E-CD1BA9C9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95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2CB-4331-477C-BA1A-F1E55C2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432A44-B017-499B-B029-75C95E1D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B9DA8-03D9-45B4-8F3B-CF589A0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C49353-0B03-4F77-8BF1-1DD4A08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3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FE0E28-1160-49DA-AD93-51B129C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4978A4-F867-4B2F-B7A3-978489A9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D40FB0-60F9-479C-AE41-5C3ABDAD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6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104E-AAA2-4A95-B004-A658E015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F8F93-DB89-4098-BFDB-8EFF04DD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44BE9-8C76-4E3D-B80D-BF2DC83F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FE2EF0-C927-47B3-BF50-D69FC605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EC294-8D58-4DEF-9042-2997B49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006CD-7ED6-4EDD-85F6-B554A0A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8E5D0-431E-4AB2-A47B-FE4DBB71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5405DF-1CF7-4854-A554-C8F729FF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DDDF2-0B6A-4EE5-85AF-7776F1DF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7A759-A5FC-410F-BE35-2D3A4962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A2771-5C58-458C-B134-E72C4C9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6550E-4058-4A46-9142-8F7C337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7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C92B72-0589-47DF-A65E-0682BFAE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0D609-C163-4BF3-9C66-EEBD05F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2E772-F87F-4A92-AF1C-BFD54694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D721-B878-47CC-A8F4-1F22AEA0B511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29431-A3DF-4EE3-BD10-4C5F32DB9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EBFE-B065-44C0-8965-CA6CB7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Nash.awesome-flutter-snippet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quicktype.io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now-play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v?id=609783654670251207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05vm/app-peliculas-webin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-es.io/docs/get-started/inst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lutter.dev/docs/development/ui/widgets/material" TargetMode="External"/><Relationship Id="rId5" Type="http://schemas.openxmlformats.org/officeDocument/2006/relationships/hyperlink" Target="https://developer.android.com/studio" TargetMode="Externa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7A8BF-9A59-4434-BD73-C356F4F7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02"/>
            <a:ext cx="12192000" cy="23876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Desarrollo de una aplicación móvil hibrida con Flutter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D7147E-B250-4563-8772-84AB3060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68" y="5375057"/>
            <a:ext cx="2180536" cy="1062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A262BF-94F9-4A65-99F5-014ED7909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836780"/>
            <a:ext cx="2387599" cy="23875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595072-485A-4AE1-BFE1-8B02678BA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5586757"/>
            <a:ext cx="933717" cy="815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08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Snippet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Visual Studio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Code</a:t>
            </a:r>
            <a:endParaRPr lang="es-MX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Awesome</a:t>
            </a:r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Flutter </a:t>
            </a:r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Snippets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3606799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https://marketplace.visualstudio.com/items?itemName=Nash.awesome-flutter-snippets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Crear Modelos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quicktype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https://app.quicktype.io/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Paquetes para Flutter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pub.dev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https://pub.dev/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The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Movie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Database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API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https://developers.themoviedb.org/3/movies/get-now-playing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Mis Apps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https://play.google.com/store/apps/dev?id=6097836546702512078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Repositorio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https://github.com/kevin05vm/app-peliculas-webinar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8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35CDEA-A42F-4748-AD1E-5110BEAF7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4" y="2524692"/>
            <a:ext cx="6803571" cy="1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C36CC0-F1C7-4E81-96E5-98A84920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1" y="2132352"/>
            <a:ext cx="3562350" cy="80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760A02-CED3-425D-9912-9DC51D56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11" y="3916136"/>
            <a:ext cx="35623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A44CA3-2B2A-45C3-AEE7-15A1A5513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197" y="93903"/>
            <a:ext cx="3562350" cy="667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90B1F28-49CF-4876-9679-558EFDB7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397197" cy="135402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EECFB4-5D1B-469D-9B69-D138900DFA15}"/>
              </a:ext>
            </a:extLst>
          </p:cNvPr>
          <p:cNvSpPr/>
          <p:nvPr/>
        </p:nvSpPr>
        <p:spPr>
          <a:xfrm>
            <a:off x="7779657" y="515994"/>
            <a:ext cx="2896762" cy="4709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5A603B-84C7-4E69-B08E-FA6C82B9EF3A}"/>
              </a:ext>
            </a:extLst>
          </p:cNvPr>
          <p:cNvSpPr/>
          <p:nvPr/>
        </p:nvSpPr>
        <p:spPr>
          <a:xfrm>
            <a:off x="10014857" y="5828223"/>
            <a:ext cx="618019" cy="616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134ECC1-AA5D-4EAB-8EFA-B1CEEE6DA999}"/>
              </a:ext>
            </a:extLst>
          </p:cNvPr>
          <p:cNvCxnSpPr>
            <a:cxnSpLocks/>
          </p:cNvCxnSpPr>
          <p:nvPr/>
        </p:nvCxnSpPr>
        <p:spPr>
          <a:xfrm flipV="1">
            <a:off x="4557486" y="827314"/>
            <a:ext cx="3048000" cy="166914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F7EFC1-54A0-4612-8BD2-D090A1621FD0}"/>
              </a:ext>
            </a:extLst>
          </p:cNvPr>
          <p:cNvCxnSpPr>
            <a:cxnSpLocks/>
          </p:cNvCxnSpPr>
          <p:nvPr/>
        </p:nvCxnSpPr>
        <p:spPr>
          <a:xfrm>
            <a:off x="4226329" y="4630277"/>
            <a:ext cx="5672414" cy="150600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047454A-BBAC-4B40-98F9-243B4C3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5402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691AE1-92AE-4DC9-B30F-9B2098905E4D}"/>
              </a:ext>
            </a:extLst>
          </p:cNvPr>
          <p:cNvSpPr txBox="1">
            <a:spLocks/>
          </p:cNvSpPr>
          <p:nvPr/>
        </p:nvSpPr>
        <p:spPr>
          <a:xfrm>
            <a:off x="109211" y="1354023"/>
            <a:ext cx="5021943" cy="13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StatelessWidget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7B61F7-5290-4BE4-9FF3-311CB27066DE}"/>
              </a:ext>
            </a:extLst>
          </p:cNvPr>
          <p:cNvSpPr txBox="1">
            <a:spLocks/>
          </p:cNvSpPr>
          <p:nvPr/>
        </p:nvSpPr>
        <p:spPr>
          <a:xfrm>
            <a:off x="7060846" y="1385316"/>
            <a:ext cx="5021943" cy="13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StatefulWidget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11EC2C-2F59-4561-A55F-25BC23779D55}"/>
              </a:ext>
            </a:extLst>
          </p:cNvPr>
          <p:cNvSpPr txBox="1">
            <a:spLocks/>
          </p:cNvSpPr>
          <p:nvPr/>
        </p:nvSpPr>
        <p:spPr>
          <a:xfrm>
            <a:off x="1208667" y="2739339"/>
            <a:ext cx="2823029" cy="79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sin estado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F7329D6-7F6D-439E-98B9-7D2EAF2AC798}"/>
              </a:ext>
            </a:extLst>
          </p:cNvPr>
          <p:cNvSpPr txBox="1">
            <a:spLocks/>
          </p:cNvSpPr>
          <p:nvPr/>
        </p:nvSpPr>
        <p:spPr>
          <a:xfrm>
            <a:off x="8160304" y="2669830"/>
            <a:ext cx="2823029" cy="79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con estado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094224-AD95-4F9C-A748-C67F88A22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4" b="44291"/>
          <a:stretch/>
        </p:blipFill>
        <p:spPr>
          <a:xfrm>
            <a:off x="301922" y="3921122"/>
            <a:ext cx="5438832" cy="79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ABBB71-63B2-4636-A84F-131A391366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3" t="28996" r="8056" b="62539"/>
          <a:stretch/>
        </p:blipFill>
        <p:spPr>
          <a:xfrm>
            <a:off x="2199267" y="5104369"/>
            <a:ext cx="1201783" cy="100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6ABCFFD-27DD-4FDB-AA54-FBF7E808E3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r="33902" b="57409"/>
          <a:stretch/>
        </p:blipFill>
        <p:spPr>
          <a:xfrm>
            <a:off x="8566750" y="3882906"/>
            <a:ext cx="2010134" cy="76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D0B6176-0579-4A89-A891-7CA22D9EA4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20757" r="6355" b="64445"/>
          <a:stretch/>
        </p:blipFill>
        <p:spPr>
          <a:xfrm>
            <a:off x="7975244" y="4888818"/>
            <a:ext cx="3410858" cy="101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0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047454A-BBAC-4B40-98F9-243B4C3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114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¿Qué es el árbol de Widgets?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0DA120-11DC-4710-B5D7-50900339C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/>
          <a:stretch/>
        </p:blipFill>
        <p:spPr>
          <a:xfrm>
            <a:off x="945016" y="1494970"/>
            <a:ext cx="3000881" cy="5111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10DABC9-07EB-4C00-8D04-D3F18277EB3C}"/>
              </a:ext>
            </a:extLst>
          </p:cNvPr>
          <p:cNvSpPr/>
          <p:nvPr/>
        </p:nvSpPr>
        <p:spPr>
          <a:xfrm>
            <a:off x="5791199" y="1494970"/>
            <a:ext cx="2295248" cy="6531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Scaffold</a:t>
            </a:r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B5714B3-BC5E-4F2D-81A0-FCC9D519DD81}"/>
              </a:ext>
            </a:extLst>
          </p:cNvPr>
          <p:cNvSpPr/>
          <p:nvPr/>
        </p:nvSpPr>
        <p:spPr>
          <a:xfrm>
            <a:off x="935669" y="1494969"/>
            <a:ext cx="3010227" cy="5111041"/>
          </a:xfrm>
          <a:prstGeom prst="roundRect">
            <a:avLst>
              <a:gd name="adj" fmla="val 1238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28447E-17DB-4CA5-B428-E4A1F1EBAA6B}"/>
              </a:ext>
            </a:extLst>
          </p:cNvPr>
          <p:cNvGrpSpPr/>
          <p:nvPr/>
        </p:nvGrpSpPr>
        <p:grpSpPr>
          <a:xfrm>
            <a:off x="988556" y="2039762"/>
            <a:ext cx="7110616" cy="4510312"/>
            <a:chOff x="988556" y="2039762"/>
            <a:chExt cx="7110616" cy="451031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88B268AD-62FB-4EAF-93A6-1E2B7023E17D}"/>
                </a:ext>
              </a:extLst>
            </p:cNvPr>
            <p:cNvSpPr/>
            <p:nvPr/>
          </p:nvSpPr>
          <p:spPr>
            <a:xfrm>
              <a:off x="5803924" y="2732816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Container</a:t>
              </a:r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1E601EAC-99A8-4A8E-952F-410DFA5D9D8F}"/>
                </a:ext>
              </a:extLst>
            </p:cNvPr>
            <p:cNvSpPr/>
            <p:nvPr/>
          </p:nvSpPr>
          <p:spPr>
            <a:xfrm>
              <a:off x="988556" y="2039762"/>
              <a:ext cx="2879999" cy="4510312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lecha: hacia abajo 10">
              <a:extLst>
                <a:ext uri="{FF2B5EF4-FFF2-40B4-BE49-F238E27FC236}">
                  <a16:creationId xmlns:a16="http://schemas.microsoft.com/office/drawing/2014/main" id="{0CC71131-5C5E-47D6-9ED1-98B0AAFC0A82}"/>
                </a:ext>
              </a:extLst>
            </p:cNvPr>
            <p:cNvSpPr/>
            <p:nvPr/>
          </p:nvSpPr>
          <p:spPr>
            <a:xfrm>
              <a:off x="6683137" y="2293001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98B3A2FC-D3E9-469E-B720-788074D05930}"/>
              </a:ext>
            </a:extLst>
          </p:cNvPr>
          <p:cNvGrpSpPr/>
          <p:nvPr/>
        </p:nvGrpSpPr>
        <p:grpSpPr>
          <a:xfrm>
            <a:off x="1061124" y="2109707"/>
            <a:ext cx="7038048" cy="2694522"/>
            <a:chOff x="1061124" y="2109707"/>
            <a:chExt cx="7038048" cy="2694522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4E1DBDD9-D0CA-482D-B0C1-15615F2A17C8}"/>
                </a:ext>
              </a:extLst>
            </p:cNvPr>
            <p:cNvSpPr/>
            <p:nvPr/>
          </p:nvSpPr>
          <p:spPr>
            <a:xfrm>
              <a:off x="5803924" y="3919861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Column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679420B-C8DE-4EA1-B877-2836838A8E5F}"/>
                </a:ext>
              </a:extLst>
            </p:cNvPr>
            <p:cNvSpPr/>
            <p:nvPr/>
          </p:nvSpPr>
          <p:spPr>
            <a:xfrm>
              <a:off x="1061124" y="2109707"/>
              <a:ext cx="2736000" cy="2694522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6C399C1C-BD28-4145-9BB9-597A3E5A828A}"/>
                </a:ext>
              </a:extLst>
            </p:cNvPr>
            <p:cNvSpPr/>
            <p:nvPr/>
          </p:nvSpPr>
          <p:spPr>
            <a:xfrm>
              <a:off x="6683136" y="3457779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8DFB5EE-784C-46D6-B9E1-B1D536614F82}"/>
              </a:ext>
            </a:extLst>
          </p:cNvPr>
          <p:cNvGrpSpPr/>
          <p:nvPr/>
        </p:nvGrpSpPr>
        <p:grpSpPr>
          <a:xfrm>
            <a:off x="988557" y="1494970"/>
            <a:ext cx="10258427" cy="653143"/>
            <a:chOff x="988557" y="1494970"/>
            <a:chExt cx="10258427" cy="65314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6B3940F-526E-4026-B225-E600F0C737BC}"/>
                </a:ext>
              </a:extLst>
            </p:cNvPr>
            <p:cNvSpPr/>
            <p:nvPr/>
          </p:nvSpPr>
          <p:spPr>
            <a:xfrm>
              <a:off x="8951736" y="1494970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AppBar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39A7B1A4-A435-4270-BBAF-BD2F8B673FA1}"/>
                </a:ext>
              </a:extLst>
            </p:cNvPr>
            <p:cNvSpPr/>
            <p:nvPr/>
          </p:nvSpPr>
          <p:spPr>
            <a:xfrm>
              <a:off x="988557" y="1560788"/>
              <a:ext cx="2880000" cy="413156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B4B2DD81-06B4-46A7-A037-7D1072FD593E}"/>
                </a:ext>
              </a:extLst>
            </p:cNvPr>
            <p:cNvSpPr/>
            <p:nvPr/>
          </p:nvSpPr>
          <p:spPr>
            <a:xfrm rot="16200000">
              <a:off x="8297351" y="1664865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0733D9E-AC5E-4D45-9DF4-CF1663227ED7}"/>
              </a:ext>
            </a:extLst>
          </p:cNvPr>
          <p:cNvGrpSpPr/>
          <p:nvPr/>
        </p:nvGrpSpPr>
        <p:grpSpPr>
          <a:xfrm>
            <a:off x="1137935" y="2170390"/>
            <a:ext cx="5545202" cy="3707784"/>
            <a:chOff x="1137935" y="2170390"/>
            <a:chExt cx="5545202" cy="3707784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C32EC6A0-BF62-4EBB-AED3-7AC9D203C549}"/>
                </a:ext>
              </a:extLst>
            </p:cNvPr>
            <p:cNvSpPr/>
            <p:nvPr/>
          </p:nvSpPr>
          <p:spPr>
            <a:xfrm>
              <a:off x="4387889" y="5225031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Image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E8450247-7DD8-41E6-A82B-00A36C7BD2FF}"/>
                </a:ext>
              </a:extLst>
            </p:cNvPr>
            <p:cNvSpPr/>
            <p:nvPr/>
          </p:nvSpPr>
          <p:spPr>
            <a:xfrm>
              <a:off x="1137935" y="2170390"/>
              <a:ext cx="720000" cy="1008240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AE65158B-0697-4460-8834-15C567991227}"/>
                </a:ext>
              </a:extLst>
            </p:cNvPr>
            <p:cNvSpPr/>
            <p:nvPr/>
          </p:nvSpPr>
          <p:spPr>
            <a:xfrm>
              <a:off x="5313772" y="4770327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042E28B-F80E-419C-9E8B-419D8333152A}"/>
              </a:ext>
            </a:extLst>
          </p:cNvPr>
          <p:cNvGrpSpPr/>
          <p:nvPr/>
        </p:nvGrpSpPr>
        <p:grpSpPr>
          <a:xfrm>
            <a:off x="1962908" y="2155874"/>
            <a:ext cx="7703807" cy="3722299"/>
            <a:chOff x="1962908" y="2155874"/>
            <a:chExt cx="7703807" cy="3722299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E9F6BE6-C733-4D68-B6C4-3AD63CAC0537}"/>
                </a:ext>
              </a:extLst>
            </p:cNvPr>
            <p:cNvSpPr/>
            <p:nvPr/>
          </p:nvSpPr>
          <p:spPr>
            <a:xfrm>
              <a:off x="7371467" y="5225030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Text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F8A04F95-A492-48F8-BB46-2CFACBFC366D}"/>
                </a:ext>
              </a:extLst>
            </p:cNvPr>
            <p:cNvSpPr/>
            <p:nvPr/>
          </p:nvSpPr>
          <p:spPr>
            <a:xfrm>
              <a:off x="1962908" y="2155874"/>
              <a:ext cx="1273781" cy="362861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63B16D74-8925-496D-9CED-B87AD59F497D}"/>
                </a:ext>
              </a:extLst>
            </p:cNvPr>
            <p:cNvSpPr/>
            <p:nvPr/>
          </p:nvSpPr>
          <p:spPr>
            <a:xfrm>
              <a:off x="8234473" y="4780222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30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B1F28-49CF-4876-9679-558EFDB7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Estructura del proyecto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5DD018-ABE7-4AA4-B3AC-8CA1EC16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8" y="1354023"/>
            <a:ext cx="2956153" cy="526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EFD2997-1415-4D4E-8823-6D1DD8E4BA4E}"/>
              </a:ext>
            </a:extLst>
          </p:cNvPr>
          <p:cNvSpPr/>
          <p:nvPr/>
        </p:nvSpPr>
        <p:spPr>
          <a:xfrm>
            <a:off x="585332" y="1981702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C645046-0807-4D2E-96A1-7801634F0D3C}"/>
              </a:ext>
            </a:extLst>
          </p:cNvPr>
          <p:cNvSpPr/>
          <p:nvPr/>
        </p:nvSpPr>
        <p:spPr>
          <a:xfrm>
            <a:off x="570817" y="3030358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FCE42FE-C617-44B6-88A1-F919B9622D2A}"/>
              </a:ext>
            </a:extLst>
          </p:cNvPr>
          <p:cNvSpPr/>
          <p:nvPr/>
        </p:nvSpPr>
        <p:spPr>
          <a:xfrm>
            <a:off x="570816" y="2563275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A0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C36A60D-505D-4D6E-BE1B-7C5DFE6D147F}"/>
              </a:ext>
            </a:extLst>
          </p:cNvPr>
          <p:cNvSpPr/>
          <p:nvPr/>
        </p:nvSpPr>
        <p:spPr>
          <a:xfrm>
            <a:off x="556302" y="3402707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774BBEF-02CE-4DDB-937C-9D69AE366CA8}"/>
              </a:ext>
            </a:extLst>
          </p:cNvPr>
          <p:cNvSpPr/>
          <p:nvPr/>
        </p:nvSpPr>
        <p:spPr>
          <a:xfrm>
            <a:off x="556301" y="5806491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Herramientas para trabajar con Flutter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1318841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Pasos e Instalación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164149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https://flutter-es.io/docs/get-started/install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93FD4A8-8B75-49F3-98E9-BF73D5340F32}"/>
              </a:ext>
            </a:extLst>
          </p:cNvPr>
          <p:cNvSpPr txBox="1">
            <a:spLocks/>
          </p:cNvSpPr>
          <p:nvPr/>
        </p:nvSpPr>
        <p:spPr>
          <a:xfrm>
            <a:off x="0" y="2676037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Visual Studio </a:t>
            </a:r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Code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F73AA22-8B22-4E5E-9CB4-0794D59DEA01}"/>
              </a:ext>
            </a:extLst>
          </p:cNvPr>
          <p:cNvSpPr txBox="1">
            <a:spLocks/>
          </p:cNvSpPr>
          <p:nvPr/>
        </p:nvSpPr>
        <p:spPr>
          <a:xfrm>
            <a:off x="0" y="306153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6669A04-5F36-4C8A-8B79-E1CD5E4E221B}"/>
              </a:ext>
            </a:extLst>
          </p:cNvPr>
          <p:cNvSpPr txBox="1">
            <a:spLocks/>
          </p:cNvSpPr>
          <p:nvPr/>
        </p:nvSpPr>
        <p:spPr>
          <a:xfrm>
            <a:off x="137886" y="3931698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Android Studio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48D71FE-6B6D-4C05-91C8-D9CA91B5E402}"/>
              </a:ext>
            </a:extLst>
          </p:cNvPr>
          <p:cNvSpPr txBox="1">
            <a:spLocks/>
          </p:cNvSpPr>
          <p:nvPr/>
        </p:nvSpPr>
        <p:spPr>
          <a:xfrm>
            <a:off x="137886" y="4281996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https://developer.android.com/studio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078041D-E332-4A24-9100-2E9E78B298F9}"/>
              </a:ext>
            </a:extLst>
          </p:cNvPr>
          <p:cNvSpPr txBox="1">
            <a:spLocks/>
          </p:cNvSpPr>
          <p:nvPr/>
        </p:nvSpPr>
        <p:spPr>
          <a:xfrm>
            <a:off x="0" y="5311935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 UI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6AD335-2712-40E4-AF8A-02D68C2AE71D}"/>
              </a:ext>
            </a:extLst>
          </p:cNvPr>
          <p:cNvSpPr txBox="1">
            <a:spLocks/>
          </p:cNvSpPr>
          <p:nvPr/>
        </p:nvSpPr>
        <p:spPr>
          <a:xfrm>
            <a:off x="137886" y="581463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https://flutter.dev/docs/development/ui/widgets/material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App Películas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D33C6C-F0B3-4D0E-9CF2-68AB2BBF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01" y="1172028"/>
            <a:ext cx="3060927" cy="544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B44D280-63DC-4015-9145-A834B7899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2028"/>
            <a:ext cx="3060000" cy="5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15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0906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Comencemos</a:t>
            </a:r>
          </a:p>
        </p:txBody>
      </p:sp>
    </p:spTree>
    <p:extLst>
      <p:ext uri="{BB962C8B-B14F-4D97-AF65-F5344CB8AC3E}">
        <p14:creationId xmlns:p14="http://schemas.microsoft.com/office/powerpoint/2010/main" val="801067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787</Words>
  <Application>Microsoft Office PowerPoint</Application>
  <PresentationFormat>Panorámica</PresentationFormat>
  <Paragraphs>70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Light</vt:lpstr>
      <vt:lpstr>Tema de Office</vt:lpstr>
      <vt:lpstr>Desarrollo de una aplicación móvil hibrida con Flutter</vt:lpstr>
      <vt:lpstr>Presentación de PowerPoint</vt:lpstr>
      <vt:lpstr>Widgets</vt:lpstr>
      <vt:lpstr>Widgets</vt:lpstr>
      <vt:lpstr>¿Qué es el árbol de Widgets?</vt:lpstr>
      <vt:lpstr>Estructura del proyecto</vt:lpstr>
      <vt:lpstr>Herramientas para trabajar con Flutter</vt:lpstr>
      <vt:lpstr>App Películas</vt:lpstr>
      <vt:lpstr>Comencemos</vt:lpstr>
      <vt:lpstr>Snippet Visual Studio Code</vt:lpstr>
      <vt:lpstr>Crear Modelos</vt:lpstr>
      <vt:lpstr>Paquetes para Flutter</vt:lpstr>
      <vt:lpstr>The Movie Database API</vt:lpstr>
      <vt:lpstr>Mis Apps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aplicación móvil hibrida con Flutter</dc:title>
  <dc:creator>kevin vega</dc:creator>
  <cp:lastModifiedBy>kevin vega</cp:lastModifiedBy>
  <cp:revision>26</cp:revision>
  <dcterms:created xsi:type="dcterms:W3CDTF">2020-05-02T22:40:57Z</dcterms:created>
  <dcterms:modified xsi:type="dcterms:W3CDTF">2020-05-05T17:48:34Z</dcterms:modified>
</cp:coreProperties>
</file>