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A35C8-A6E6-49CA-9B16-C9B4BCD18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039A3F-2573-47AD-864C-001067D04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6ED8EA-BB1B-4D1A-83BF-71C0C134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048D94-1296-4310-84B9-BEF2C413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9D3835-7C8A-4A62-8DD4-CA6A075B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32948-B3B1-4E3F-A46E-15EA3E08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8AC6F8-DBB8-4F81-81B4-B45A2A31E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F59685-B59D-4334-8384-756E36AF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29DDDE-EC63-4834-84F2-12518C77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A3975-A40E-42AE-8E2C-F80E8602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1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1FD5EC-C286-40BE-BCF1-4BA1A3B12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00548F-F4A7-4C04-8F54-A6EE7E450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F37E3-09D0-49B4-AA82-11D6967F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F25663-D7F9-4BC7-82B2-6039270E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AF65D-2256-45DB-9742-1DC6817F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B4BB9-E468-48CA-8659-03641E06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A051C-9DC2-48D9-B755-BB55931B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74BE66-FB74-4E79-8690-3F67A204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AE4436-A368-4E67-A477-83CF0B6A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A49A22-CA16-4E8C-8426-6BBDBA89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4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F4E1B-1CF6-4421-881F-0D0A3D6F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D603C1-A8E0-49D9-B06B-D38EDD68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6874F3-AFA3-4E1B-B27E-1969BB75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E9DD6F-F8EB-4DBD-986F-53F4A6D9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F775D6-6FAE-4744-AFB7-78F2887C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2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509A1-5B6C-436E-B2DB-E5514AD1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25748-AE99-4015-814E-ED61052E5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BD0614-4E6E-4E17-B3D7-1EB37F36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9146E5-732E-4CC8-8F45-A0CBFE70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CCC0A6-6AE1-4571-8B3C-0606A5E1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9C4C74-00FC-42F6-A303-F4410E0D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4D774-7900-4D65-B773-AC65FC61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599C00-B951-4866-A86A-CE974FA1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DFF2A7-35C4-4440-9ACD-25B52CC58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57C019-CB01-43B0-A268-AA7E1522F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C0B22E-5BB7-4249-84D8-91A593680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011C9E-418B-4C8A-8C07-7E8238C1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0BFB86-2302-4812-9D96-3238037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F29F8A-731F-4367-9696-142A11C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D31E4-ABD7-47E8-96E6-CFE0EDEC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3742D7-2226-4342-8979-9F8E140E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FD4253-2E83-407F-B643-425F3433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224245-3A61-497A-9742-0E977469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5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71BC0D-6736-4228-B680-9CA7FD04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FF9C5B-C1B5-499A-8775-02DCC7A4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29BDC6-A8FE-4015-BEB6-14E17ABC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2960D-E08E-41A5-8615-756165F1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A236C2-368A-44AC-BE3F-F2024DA7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577AD1-331E-45CD-BA62-9F2149CDD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352111-37E2-4EE6-91B7-75A559DF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F3CE3E-B084-4D2E-829E-9F6D15E2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CA7F36-253F-426F-94F3-8AFDBC18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36240-424B-46B9-8E33-E5D6EC8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88A3EC-028C-4611-8455-54F1E66E0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104AF1-6D8A-4049-B6B8-F3F24682F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F51163-E5AE-4CD8-B01E-0B1CEC24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A735E7-66AD-48D8-9CAA-9964BAB7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48BD6E-5640-404E-9DAF-825D9B46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2340EA-4196-4EE8-90ED-E2352DB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21ACB-A511-4F7D-BF5B-F930C28C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69BB0-5D14-47F7-B6B7-0AD579AC2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D61B-FAD6-4C42-A6CF-28F0C5AFDFEA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EFC88-1D10-49A9-80B0-BDC4ACA6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827600-D3BF-4C4A-9AD4-F910893B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35536-C23F-449B-81A7-B646E145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2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E058F1-38EE-4511-9B3B-4321C7789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39156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151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04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C0639-B7D7-417C-8D3B-F68D6E5B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79066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C0639-B7D7-417C-8D3B-F68D6E5B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9512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151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92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C0639-B7D7-417C-8D3B-F68D6E5B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7551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151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36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C0639-B7D7-417C-8D3B-F68D6E5B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62767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151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7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C0639-B7D7-417C-8D3B-F68D6E5B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78922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151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2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C0639-B7D7-417C-8D3B-F68D6E5B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92021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151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C0639-B7D7-417C-8D3B-F68D6E5B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23299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151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60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C0639-B7D7-417C-8D3B-F68D6E5B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37118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56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C0639-B7D7-417C-8D3B-F68D6E5B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5681"/>
              </p:ext>
            </p:extLst>
          </p:nvPr>
        </p:nvGraphicFramePr>
        <p:xfrm>
          <a:off x="2150872" y="30607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74833208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949981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41309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1060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244042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785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556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4542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19190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155646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69642876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2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01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184</Words>
  <Application>Microsoft Office PowerPoint</Application>
  <PresentationFormat>寬螢幕</PresentationFormat>
  <Paragraphs>184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2</cp:revision>
  <dcterms:created xsi:type="dcterms:W3CDTF">2024-05-31T08:04:02Z</dcterms:created>
  <dcterms:modified xsi:type="dcterms:W3CDTF">2024-05-31T08:08:49Z</dcterms:modified>
</cp:coreProperties>
</file>