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BA424-C89D-4F54-8297-69D5E9577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D28114-80AD-4D89-B971-DCEC61101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522B7-D9A7-429F-95C9-33C0C2F1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CB45-3BBB-4775-B98F-09F4D169F37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263BF4-E3EB-47AA-BBC6-CFBCE7DB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6E6DF2-E870-4329-AC96-1746323E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484-E43E-4191-AAC1-CD2090E0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3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A1284-C932-44F3-9C56-5E634E06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106F33-D7CB-434F-81CA-458DB3F1F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42AAA3-1A74-4A1D-A044-6CBA4074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CB45-3BBB-4775-B98F-09F4D169F37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F25D38-1D8B-465E-9B65-E76CE797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5D82B6-DEB8-4E2C-9F97-9180A77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484-E43E-4191-AAC1-CD2090E0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5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578421-E352-49EE-B21F-6D882EB7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E552BE-1339-47E1-8979-DB6B94247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CE0B77-29BA-4B1F-86F3-CD7CBC04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CB45-3BBB-4775-B98F-09F4D169F37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F2FE89-BD04-4EDA-AFDB-D7D48E8B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B2511F-4246-460B-BDBF-C73BAA71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484-E43E-4191-AAC1-CD2090E0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8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0A64A-B4E2-4D42-8D88-67268902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8FBE0-FB4C-42C6-A1CA-37E6ECD86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36B69-CDCE-471F-A9A7-2598F19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CB45-3BBB-4775-B98F-09F4D169F37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A4D1D5-1CC9-403D-A72A-63792E0F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CEEB64-CCE2-4943-B8C1-C1865EE8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484-E43E-4191-AAC1-CD2090E0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5C77E-E1CF-4B61-B93C-427E115F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2E9F59-2C1E-41A1-B897-EDF617D28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DC3130-992B-4077-B675-37A0018A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CB45-3BBB-4775-B98F-09F4D169F37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4B8EE7-6F23-490A-BCDA-570B15F6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E1E6D4-369B-44FD-A285-5FDBFD60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484-E43E-4191-AAC1-CD2090E0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2575E-65E3-4F2C-804C-FACD8A87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587BE-4AC7-4F60-827C-C8B46963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0E298F-E350-4713-B549-DDBDB956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ED8F3F-14BB-432F-9475-9DC30C7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CB45-3BBB-4775-B98F-09F4D169F37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BA6713-7475-441F-B244-A897B386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945AD0-5524-4578-A565-EC12266B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484-E43E-4191-AAC1-CD2090E0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22000-95E8-4B0F-97EE-B186AA33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AFEF04-9680-4D12-B957-EF492CC0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C905D8-95A8-4011-98CC-6C96C9AB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CE4656-5B11-4221-B707-FA5800188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F35748-3E07-46A7-AD65-4B50CD22D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7CBD43-052F-4D9B-8FEC-23840E94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CB45-3BBB-4775-B98F-09F4D169F37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4A330C-7FF3-4A1B-855D-842C7DFC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8B2C71-522B-4A61-8550-920C868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484-E43E-4191-AAC1-CD2090E0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38776-FCE3-4CE9-8DC9-12001F7B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200525-D542-4542-8521-49B13703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CB45-3BBB-4775-B98F-09F4D169F37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20209F-2405-4F44-8C3B-26CCC296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B8ABA1-534D-4EA8-8507-3CA88C99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484-E43E-4191-AAC1-CD2090E0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C1E346-E2F2-4EBB-84C1-5F471489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CB45-3BBB-4775-B98F-09F4D169F37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E3DF54-C43F-458C-8628-BE88A4C2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C80C8A-903A-4839-8B8E-9C334A48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484-E43E-4191-AAC1-CD2090E0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9F4C2-40B0-40DC-8039-DAAB56FD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AA989-8BED-444D-9184-2134FDB0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72011C-3B68-45E6-BB34-9901EFBB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1192AE-D85A-4D62-A640-0653D3B5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CB45-3BBB-4775-B98F-09F4D169F37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CF41A5-E9E7-4DCA-A937-AB6C8D25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63477-1B1F-4B97-845B-B8FC5940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484-E43E-4191-AAC1-CD2090E0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BD623-6EDA-42A0-8370-D44D9F8C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F7F679-D064-4B52-8512-CA3C74650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BD061E-DACD-488E-A11B-1B8C3134C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191218-818D-497F-924F-B0958439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CB45-3BBB-4775-B98F-09F4D169F37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1069A6-4522-41E7-BA71-2931B34B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46EE28-0368-4090-A5C8-2A4704D1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7484-E43E-4191-AAC1-CD2090E0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5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EAD204-2885-4CED-BEA6-24EB981E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463FDB-C27A-446F-AB55-28F43FEF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582F3E-324A-4F7E-839D-56A426077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CB45-3BBB-4775-B98F-09F4D169F37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39E91C-6860-4F55-99BB-857D183A0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B8127D-56F6-4CA7-8CF4-9DA8B5860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7484-E43E-4191-AAC1-CD2090E0B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0106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8082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6856"/>
              </p:ext>
            </p:extLst>
          </p:nvPr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70815"/>
              </p:ext>
            </p:extLst>
          </p:nvPr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97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20832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96444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/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/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9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19245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33271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/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/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07035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00990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/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/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60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94123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59576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/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/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68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99734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80902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/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/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5AF5FC08-625B-4ED6-BBBD-2B4816F489B2}"/>
              </a:ext>
            </a:extLst>
          </p:cNvPr>
          <p:cNvCxnSpPr/>
          <p:nvPr/>
        </p:nvCxnSpPr>
        <p:spPr>
          <a:xfrm>
            <a:off x="3602736" y="4681728"/>
            <a:ext cx="932688" cy="777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699EE40-8722-48CA-872B-D48A877AFA2A}"/>
              </a:ext>
            </a:extLst>
          </p:cNvPr>
          <p:cNvCxnSpPr>
            <a:cxnSpLocks/>
          </p:cNvCxnSpPr>
          <p:nvPr/>
        </p:nvCxnSpPr>
        <p:spPr>
          <a:xfrm rot="5400000">
            <a:off x="6633319" y="4657736"/>
            <a:ext cx="932688" cy="777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1427ED-BCA6-4747-915C-78EC4393630F}"/>
                  </a:ext>
                </a:extLst>
              </p:cNvPr>
              <p:cNvSpPr txBox="1"/>
              <p:nvPr/>
            </p:nvSpPr>
            <p:spPr>
              <a:xfrm>
                <a:off x="4184250" y="5632702"/>
                <a:ext cx="29154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=3+3=6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1427ED-BCA6-4747-915C-78EC43936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50" y="5632702"/>
                <a:ext cx="291541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6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946321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03575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/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/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82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10114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93049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/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/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2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52207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68813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/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/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1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44152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75825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/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/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22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34409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80850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/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/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0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41268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00509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/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/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54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02831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256926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/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/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03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79C84D-607B-4B0C-9521-87F030A5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40994"/>
              </p:ext>
            </p:extLst>
          </p:nvPr>
        </p:nvGraphicFramePr>
        <p:xfrm>
          <a:off x="111760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77597C1-9CCE-4323-AC7A-DA373FE7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40996"/>
              </p:ext>
            </p:extLst>
          </p:nvPr>
        </p:nvGraphicFramePr>
        <p:xfrm>
          <a:off x="6482080" y="2786210"/>
          <a:ext cx="4323081" cy="172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20071644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23967462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84460065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6062987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206981491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7971743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930694433"/>
                    </a:ext>
                  </a:extLst>
                </a:gridCol>
              </a:tblGrid>
              <a:tr h="430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62091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56606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83502"/>
                  </a:ext>
                </a:extLst>
              </a:tr>
              <a:tr h="4304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393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DA99DF-7A09-4595-9801-4007B9105CA5}"/>
              </a:ext>
            </a:extLst>
          </p:cNvPr>
          <p:cNvSpPr txBox="1"/>
          <p:nvPr/>
        </p:nvSpPr>
        <p:spPr>
          <a:xfrm>
            <a:off x="194367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Increase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C02E41-9FFC-4FD8-BF59-8AFC3FB859EA}"/>
              </a:ext>
            </a:extLst>
          </p:cNvPr>
          <p:cNvSpPr txBox="1"/>
          <p:nvPr/>
        </p:nvSpPr>
        <p:spPr>
          <a:xfrm>
            <a:off x="7308159" y="169164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Decrease DP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0876B3-65DF-4AAE-9910-1711BB9DE1FC}"/>
              </a:ext>
            </a:extLst>
          </p:cNvPr>
          <p:cNvGraphicFramePr>
            <a:graphicFrameLocks noGrp="1"/>
          </p:cNvGraphicFramePr>
          <p:nvPr/>
        </p:nvGraphicFramePr>
        <p:xfrm>
          <a:off x="173518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796959-DE6C-47C6-968C-FE6D92A512BE}"/>
              </a:ext>
            </a:extLst>
          </p:cNvPr>
          <p:cNvGraphicFramePr>
            <a:graphicFrameLocks noGrp="1"/>
          </p:cNvGraphicFramePr>
          <p:nvPr/>
        </p:nvGraphicFramePr>
        <p:xfrm>
          <a:off x="7099663" y="2348432"/>
          <a:ext cx="37054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83">
                  <a:extLst>
                    <a:ext uri="{9D8B030D-6E8A-4147-A177-3AD203B41FA5}">
                      <a16:colId xmlns:a16="http://schemas.microsoft.com/office/drawing/2014/main" val="3582230507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013400356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1446094458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2945021113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858312859"/>
                    </a:ext>
                  </a:extLst>
                </a:gridCol>
                <a:gridCol w="617583">
                  <a:extLst>
                    <a:ext uri="{9D8B030D-6E8A-4147-A177-3AD203B41FA5}">
                      <a16:colId xmlns:a16="http://schemas.microsoft.com/office/drawing/2014/main" val="3055610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26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827</Words>
  <Application>Microsoft Office PowerPoint</Application>
  <PresentationFormat>寬螢幕</PresentationFormat>
  <Paragraphs>797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2</cp:revision>
  <dcterms:created xsi:type="dcterms:W3CDTF">2024-05-31T08:35:07Z</dcterms:created>
  <dcterms:modified xsi:type="dcterms:W3CDTF">2024-05-31T08:39:20Z</dcterms:modified>
</cp:coreProperties>
</file>