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8E7AB-26FF-4704-8DB2-01BA0203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C45159-CC70-4D90-A083-8A2D0EE90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40FABF-E6A9-4979-AD53-4AB9D15C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B632B-74DA-4795-93DA-A7A2F345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EAE18-99C3-42A4-B65E-B0991E4F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97AB2-E6BD-4447-9477-FFD65EED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F8D196-CB73-468D-826F-85958F7C6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670BF-3279-4446-9454-BF2203EF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A777AC-5122-43DD-854E-0A1E7CA9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3EECF-552B-409B-93E9-A2992576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29A1FF-348C-47A3-9F1A-E6F0FBEF2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43508-9139-40F9-99A9-A781F23F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47017-A5BA-472F-B5F8-18DCD9E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898D7-DEB0-4643-8ECF-CE56410C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AB9B3-46D5-4FD1-A41D-EB1C9A6A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A068B-4778-4EA6-A1ED-E6AF1FAE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03EEF-B72E-449D-8EB4-655B2C74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1D5DA-DD24-4C90-BA1F-1F5C8E0A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C3816-83D0-4603-83A2-4961EDF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6DA389-5A87-457D-86F4-62DC37E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42FB8-A2DB-4DC4-AD76-D6F28788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F80DB-748F-4DDF-B6A7-C6BE754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8DD20E-610A-41A5-929D-41AB3E47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EC085-79E8-47E7-A9E2-021CEA6C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037D9-6FA4-4AAF-95A1-CF5C6977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686FB-F0E8-42E8-A43E-869A3CB1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48EAF-D177-43A9-883B-274A7047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F615FB-D3AF-4C87-A1DB-340BA8F9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BAFF8-5FE0-4E3D-A3FD-531C1FE3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E6B92-0307-42AD-8B4E-322D3662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007C9-DBDD-46E5-8C09-5C8BE54C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CA0E1-A31E-415C-950D-24181E2D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50467-F788-4B80-8F85-5DDBE1BF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688EAC-1CFF-4DA4-833A-1E54E833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174265-3E8C-4A90-9254-46CD6C03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62D767-08C9-4F7B-AD46-66138F66F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65409-0B58-4FF4-812D-8711A2B4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3C1543-AB1F-45E3-AA4D-22AC0988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606178-87A9-4601-B1EC-BAE01B3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FFECA-4E80-4A8E-8C82-FFC952FC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2B0B55-4432-483D-9FF0-9AC82689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3B427-D502-497A-83B6-593B9594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66128-D323-4B5C-8011-2169AF4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946822-4F83-4C17-BF82-1487985F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E25B33-4E88-461E-98D2-D41A3BA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ABC217-2AED-40FD-8924-B7C8ECA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54CF2-0DE7-424B-89A2-05C88937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CE205-E980-453E-A031-61C44689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755A60-40CD-4E5C-8EE2-7CE010E8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79FA99-5544-4A77-BEF9-11A5A469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489DC-0398-4C02-8F3E-74FAD2A8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B231F-B4CB-480D-B85E-46BBAB1B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4D133-1BEE-44E6-BD9B-BFCAC982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DBDC01-F423-416D-95A2-4BC3075C9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F9292-10B7-445A-AD46-BF1198F4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DBC6DD-A0CB-4F5E-954F-CB8A139B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37E9FC-8017-4534-AA5F-315ED13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E8584F-3549-469C-901C-E8881B14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CBA1C5-0D3B-48FB-8EE0-B01CE97D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E797D2-5BEA-4B09-B479-83A01989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36AB40-24A2-46D2-BF3A-ECCB1B74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B959-4FA9-4C06-BF87-D5858BB700D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6383E0-EB61-44FB-95CC-CC10CBD2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570EB-F2E0-42E6-BDDF-5BF1B7247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6643-E1DD-4AED-A4BA-C234074E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5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STEP9: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760831" y="2818222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2C2EC7-B514-4F72-8D42-A71CF2836F8F}"/>
              </a:ext>
            </a:extLst>
          </p:cNvPr>
          <p:cNvCxnSpPr>
            <a:cxnSpLocks/>
          </p:cNvCxnSpPr>
          <p:nvPr/>
        </p:nvCxnSpPr>
        <p:spPr>
          <a:xfrm flipH="1">
            <a:off x="6344708" y="2871851"/>
            <a:ext cx="1049192" cy="478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B2DE-A462-4AE0-B8C2-06A4B91CD602}"/>
              </a:ext>
            </a:extLst>
          </p:cNvPr>
          <p:cNvCxnSpPr>
            <a:cxnSpLocks/>
          </p:cNvCxnSpPr>
          <p:nvPr/>
        </p:nvCxnSpPr>
        <p:spPr>
          <a:xfrm>
            <a:off x="7393900" y="2862234"/>
            <a:ext cx="823381" cy="47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2738ED-9A08-436A-8B51-D925DF8483D0}"/>
              </a:ext>
            </a:extLst>
          </p:cNvPr>
          <p:cNvSpPr txBox="1"/>
          <p:nvPr/>
        </p:nvSpPr>
        <p:spPr>
          <a:xfrm>
            <a:off x="5361801" y="3429258"/>
            <a:ext cx="19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{3,11}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39CE2D2-D8A0-4525-A368-FDD718231659}"/>
              </a:ext>
            </a:extLst>
          </p:cNvPr>
          <p:cNvSpPr txBox="1"/>
          <p:nvPr/>
        </p:nvSpPr>
        <p:spPr>
          <a:xfrm>
            <a:off x="7266608" y="3429877"/>
            <a:ext cx="19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{7,15}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B7FBC6-D8C4-4480-82FA-5DDC058B6159}"/>
              </a:ext>
            </a:extLst>
          </p:cNvPr>
          <p:cNvSpPr txBox="1"/>
          <p:nvPr/>
        </p:nvSpPr>
        <p:spPr>
          <a:xfrm>
            <a:off x="5629654" y="3761478"/>
            <a:ext cx="13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{14,-8}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76DBAD-FCAA-4275-B912-8C52EBC79332}"/>
              </a:ext>
            </a:extLst>
          </p:cNvPr>
          <p:cNvSpPr txBox="1"/>
          <p:nvPr/>
        </p:nvSpPr>
        <p:spPr>
          <a:xfrm>
            <a:off x="7534462" y="3761478"/>
            <a:ext cx="13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{22,-8}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760831" y="2818222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2C2EC7-B514-4F72-8D42-A71CF2836F8F}"/>
              </a:ext>
            </a:extLst>
          </p:cNvPr>
          <p:cNvCxnSpPr>
            <a:cxnSpLocks/>
          </p:cNvCxnSpPr>
          <p:nvPr/>
        </p:nvCxnSpPr>
        <p:spPr>
          <a:xfrm flipH="1">
            <a:off x="6344708" y="2871851"/>
            <a:ext cx="1049192" cy="478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B2DE-A462-4AE0-B8C2-06A4B91CD602}"/>
              </a:ext>
            </a:extLst>
          </p:cNvPr>
          <p:cNvCxnSpPr>
            <a:cxnSpLocks/>
          </p:cNvCxnSpPr>
          <p:nvPr/>
        </p:nvCxnSpPr>
        <p:spPr>
          <a:xfrm>
            <a:off x="7393900" y="2862234"/>
            <a:ext cx="823381" cy="47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2738ED-9A08-436A-8B51-D925DF8483D0}"/>
              </a:ext>
            </a:extLst>
          </p:cNvPr>
          <p:cNvSpPr txBox="1"/>
          <p:nvPr/>
        </p:nvSpPr>
        <p:spPr>
          <a:xfrm>
            <a:off x="5361801" y="3429258"/>
            <a:ext cx="19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{3,11}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39CE2D2-D8A0-4525-A368-FDD718231659}"/>
              </a:ext>
            </a:extLst>
          </p:cNvPr>
          <p:cNvSpPr txBox="1"/>
          <p:nvPr/>
        </p:nvSpPr>
        <p:spPr>
          <a:xfrm>
            <a:off x="7266608" y="3429877"/>
            <a:ext cx="19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{7,15}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B7FBC6-D8C4-4480-82FA-5DDC058B6159}"/>
              </a:ext>
            </a:extLst>
          </p:cNvPr>
          <p:cNvSpPr txBox="1"/>
          <p:nvPr/>
        </p:nvSpPr>
        <p:spPr>
          <a:xfrm>
            <a:off x="5629654" y="3761478"/>
            <a:ext cx="13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{14,-8}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76DBAD-FCAA-4275-B912-8C52EBC79332}"/>
              </a:ext>
            </a:extLst>
          </p:cNvPr>
          <p:cNvSpPr txBox="1"/>
          <p:nvPr/>
        </p:nvSpPr>
        <p:spPr>
          <a:xfrm>
            <a:off x="7534462" y="3761478"/>
            <a:ext cx="13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{22,-8}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24ACE9-249F-46EC-876F-6B911A6F127F}"/>
              </a:ext>
            </a:extLst>
          </p:cNvPr>
          <p:cNvSpPr txBox="1"/>
          <p:nvPr/>
        </p:nvSpPr>
        <p:spPr>
          <a:xfrm>
            <a:off x="5889140" y="413019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{36,-8+8i,-8,-8-8i}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1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539251" y="2872788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24ACE9-249F-46EC-876F-6B911A6F127F}"/>
              </a:ext>
            </a:extLst>
          </p:cNvPr>
          <p:cNvSpPr txBox="1"/>
          <p:nvPr/>
        </p:nvSpPr>
        <p:spPr>
          <a:xfrm>
            <a:off x="6235798" y="2862234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{36,-8+8i,-8,-8-8i}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8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</a:t>
            </a:r>
            <a:r>
              <a:rPr lang="en-US" altLang="zh-TW" sz="2000" b="1" dirty="0">
                <a:latin typeface="Consolas" panose="020B0609020204030204" pitchFamily="49" charset="0"/>
              </a:rPr>
              <a:t>1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539251" y="2872788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24ACE9-249F-46EC-876F-6B911A6F127F}"/>
              </a:ext>
            </a:extLst>
          </p:cNvPr>
          <p:cNvSpPr txBox="1"/>
          <p:nvPr/>
        </p:nvSpPr>
        <p:spPr>
          <a:xfrm>
            <a:off x="6235798" y="2862234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{36,-8+8i,-8,-8-8i}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798715" y="3156281"/>
            <a:ext cx="68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64,-8+24i,-8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l-PL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8i,-8+8i,-8,-8-8i,-88i,-8-24i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8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</a:t>
            </a:r>
            <a:r>
              <a:rPr lang="en-US" altLang="zh-TW" sz="2000" b="1" dirty="0">
                <a:latin typeface="Consolas" panose="020B0609020204030204" pitchFamily="49" charset="0"/>
              </a:rPr>
              <a:t>1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</a:t>
            </a:r>
            <a:r>
              <a:rPr lang="en-US" altLang="zh-TW" sz="2000" b="1" dirty="0">
                <a:latin typeface="Consolas" panose="020B0609020204030204" pitchFamily="49" charset="0"/>
              </a:rPr>
              <a:t>2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STEP13: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9AE896-5927-483B-AB59-6DB58E341D1C}"/>
              </a:ext>
            </a:extLst>
          </p:cNvPr>
          <p:cNvCxnSpPr>
            <a:cxnSpLocks/>
          </p:cNvCxnSpPr>
          <p:nvPr/>
        </p:nvCxnSpPr>
        <p:spPr>
          <a:xfrm flipH="1">
            <a:off x="5153890" y="3487715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117758-2C83-4C31-A555-11FE3B345DB8}"/>
              </a:ext>
            </a:extLst>
          </p:cNvPr>
          <p:cNvCxnSpPr>
            <a:cxnSpLocks/>
          </p:cNvCxnSpPr>
          <p:nvPr/>
        </p:nvCxnSpPr>
        <p:spPr>
          <a:xfrm>
            <a:off x="6002480" y="3478098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56E3BF-329A-4FCC-8F9B-44C471F9C164}"/>
              </a:ext>
            </a:extLst>
          </p:cNvPr>
          <p:cNvSpPr txBox="1"/>
          <p:nvPr/>
        </p:nvSpPr>
        <p:spPr>
          <a:xfrm>
            <a:off x="2029304" y="377618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{2,10}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DCBA4B-87A9-4915-B9CC-F2C40D2EBF4F}"/>
              </a:ext>
            </a:extLst>
          </p:cNvPr>
          <p:cNvSpPr txBox="1"/>
          <p:nvPr/>
        </p:nvSpPr>
        <p:spPr>
          <a:xfrm>
            <a:off x="3788831" y="3793724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{6,14}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8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STEP14: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9AE896-5927-483B-AB59-6DB58E341D1C}"/>
              </a:ext>
            </a:extLst>
          </p:cNvPr>
          <p:cNvCxnSpPr>
            <a:cxnSpLocks/>
          </p:cNvCxnSpPr>
          <p:nvPr/>
        </p:nvCxnSpPr>
        <p:spPr>
          <a:xfrm flipH="1">
            <a:off x="5153890" y="3487715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117758-2C83-4C31-A555-11FE3B345DB8}"/>
              </a:ext>
            </a:extLst>
          </p:cNvPr>
          <p:cNvCxnSpPr>
            <a:cxnSpLocks/>
          </p:cNvCxnSpPr>
          <p:nvPr/>
        </p:nvCxnSpPr>
        <p:spPr>
          <a:xfrm>
            <a:off x="6002480" y="3478098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56E3BF-329A-4FCC-8F9B-44C471F9C164}"/>
              </a:ext>
            </a:extLst>
          </p:cNvPr>
          <p:cNvSpPr txBox="1"/>
          <p:nvPr/>
        </p:nvSpPr>
        <p:spPr>
          <a:xfrm>
            <a:off x="2029304" y="377618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{2,10}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DCBA4B-87A9-4915-B9CC-F2C40D2EBF4F}"/>
              </a:ext>
            </a:extLst>
          </p:cNvPr>
          <p:cNvSpPr txBox="1"/>
          <p:nvPr/>
        </p:nvSpPr>
        <p:spPr>
          <a:xfrm>
            <a:off x="3788831" y="3793724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{6,14}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9E5223-EC81-4737-81F6-2BE56CDBA258}"/>
              </a:ext>
            </a:extLst>
          </p:cNvPr>
          <p:cNvSpPr txBox="1"/>
          <p:nvPr/>
        </p:nvSpPr>
        <p:spPr>
          <a:xfrm>
            <a:off x="3426593" y="410737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{12,-8}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STEP15: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9AE896-5927-483B-AB59-6DB58E341D1C}"/>
              </a:ext>
            </a:extLst>
          </p:cNvPr>
          <p:cNvCxnSpPr>
            <a:cxnSpLocks/>
          </p:cNvCxnSpPr>
          <p:nvPr/>
        </p:nvCxnSpPr>
        <p:spPr>
          <a:xfrm flipH="1">
            <a:off x="5153890" y="3487715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117758-2C83-4C31-A555-11FE3B345DB8}"/>
              </a:ext>
            </a:extLst>
          </p:cNvPr>
          <p:cNvCxnSpPr>
            <a:cxnSpLocks/>
          </p:cNvCxnSpPr>
          <p:nvPr/>
        </p:nvCxnSpPr>
        <p:spPr>
          <a:xfrm>
            <a:off x="6002480" y="3478098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56E3BF-329A-4FCC-8F9B-44C471F9C164}"/>
              </a:ext>
            </a:extLst>
          </p:cNvPr>
          <p:cNvSpPr txBox="1"/>
          <p:nvPr/>
        </p:nvSpPr>
        <p:spPr>
          <a:xfrm>
            <a:off x="2029304" y="377618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{2,10}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DCBA4B-87A9-4915-B9CC-F2C40D2EBF4F}"/>
              </a:ext>
            </a:extLst>
          </p:cNvPr>
          <p:cNvSpPr txBox="1"/>
          <p:nvPr/>
        </p:nvSpPr>
        <p:spPr>
          <a:xfrm>
            <a:off x="3788831" y="3793724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{6,14}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9E5223-EC81-4737-81F6-2BE56CDBA258}"/>
              </a:ext>
            </a:extLst>
          </p:cNvPr>
          <p:cNvSpPr txBox="1"/>
          <p:nvPr/>
        </p:nvSpPr>
        <p:spPr>
          <a:xfrm>
            <a:off x="3426593" y="410737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{12,-8}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8D09E1-8472-4681-B998-7F1BA53D63C1}"/>
              </a:ext>
            </a:extLst>
          </p:cNvPr>
          <p:cNvSpPr txBox="1"/>
          <p:nvPr/>
        </p:nvSpPr>
        <p:spPr>
          <a:xfrm>
            <a:off x="5382391" y="410737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{20,-8}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5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STEP16: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9AE896-5927-483B-AB59-6DB58E341D1C}"/>
              </a:ext>
            </a:extLst>
          </p:cNvPr>
          <p:cNvCxnSpPr>
            <a:cxnSpLocks/>
          </p:cNvCxnSpPr>
          <p:nvPr/>
        </p:nvCxnSpPr>
        <p:spPr>
          <a:xfrm flipH="1">
            <a:off x="5153890" y="3487715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117758-2C83-4C31-A555-11FE3B345DB8}"/>
              </a:ext>
            </a:extLst>
          </p:cNvPr>
          <p:cNvCxnSpPr>
            <a:cxnSpLocks/>
          </p:cNvCxnSpPr>
          <p:nvPr/>
        </p:nvCxnSpPr>
        <p:spPr>
          <a:xfrm>
            <a:off x="6002480" y="3478098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56E3BF-329A-4FCC-8F9B-44C471F9C164}"/>
              </a:ext>
            </a:extLst>
          </p:cNvPr>
          <p:cNvSpPr txBox="1"/>
          <p:nvPr/>
        </p:nvSpPr>
        <p:spPr>
          <a:xfrm>
            <a:off x="2029304" y="377618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{2,10}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DCBA4B-87A9-4915-B9CC-F2C40D2EBF4F}"/>
              </a:ext>
            </a:extLst>
          </p:cNvPr>
          <p:cNvSpPr txBox="1"/>
          <p:nvPr/>
        </p:nvSpPr>
        <p:spPr>
          <a:xfrm>
            <a:off x="3788831" y="3793724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{6,14}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9E5223-EC81-4737-81F6-2BE56CDBA258}"/>
              </a:ext>
            </a:extLst>
          </p:cNvPr>
          <p:cNvSpPr txBox="1"/>
          <p:nvPr/>
        </p:nvSpPr>
        <p:spPr>
          <a:xfrm>
            <a:off x="3426593" y="410737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{12,-8}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8D09E1-8472-4681-B998-7F1BA53D63C1}"/>
              </a:ext>
            </a:extLst>
          </p:cNvPr>
          <p:cNvSpPr txBox="1"/>
          <p:nvPr/>
        </p:nvSpPr>
        <p:spPr>
          <a:xfrm>
            <a:off x="5382391" y="4107371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{20,-8}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12225" y="447430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{</a:t>
            </a:r>
            <a:r>
              <a:rPr lang="pl-PL" dirty="0"/>
              <a:t>32,-8+8i,-8,-8-8i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3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STEP3: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5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STEP17: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{</a:t>
            </a:r>
            <a:r>
              <a:rPr lang="pl-PL" dirty="0"/>
              <a:t>32,-8+8i,-8,-8-8i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11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STEP18: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A69AD97-4DE4-4DAE-B4B7-8FCBB356D33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445499" y="3425362"/>
            <a:ext cx="2259446" cy="712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CA9BBF-1557-489C-9126-3B3AB99C12D4}"/>
              </a:ext>
            </a:extLst>
          </p:cNvPr>
          <p:cNvCxnSpPr>
            <a:cxnSpLocks/>
          </p:cNvCxnSpPr>
          <p:nvPr/>
        </p:nvCxnSpPr>
        <p:spPr>
          <a:xfrm>
            <a:off x="10704944" y="3399948"/>
            <a:ext cx="579293" cy="737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C308ED-43CB-40A1-854F-E9C15DFF45B3}"/>
              </a:ext>
            </a:extLst>
          </p:cNvPr>
          <p:cNvSpPr txBox="1"/>
          <p:nvPr/>
        </p:nvSpPr>
        <p:spPr>
          <a:xfrm>
            <a:off x="5226528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{4,12}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AF08FE2-4C73-4D67-A069-21B85F528671}"/>
              </a:ext>
            </a:extLst>
          </p:cNvPr>
          <p:cNvSpPr txBox="1"/>
          <p:nvPr/>
        </p:nvSpPr>
        <p:spPr>
          <a:xfrm>
            <a:off x="8316670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{8,16}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STEP19: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A69AD97-4DE4-4DAE-B4B7-8FCBB356D33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445499" y="3425362"/>
            <a:ext cx="2259446" cy="712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CA9BBF-1557-489C-9126-3B3AB99C12D4}"/>
              </a:ext>
            </a:extLst>
          </p:cNvPr>
          <p:cNvCxnSpPr>
            <a:cxnSpLocks/>
          </p:cNvCxnSpPr>
          <p:nvPr/>
        </p:nvCxnSpPr>
        <p:spPr>
          <a:xfrm>
            <a:off x="10704944" y="3399948"/>
            <a:ext cx="579293" cy="737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C308ED-43CB-40A1-854F-E9C15DFF45B3}"/>
              </a:ext>
            </a:extLst>
          </p:cNvPr>
          <p:cNvSpPr txBox="1"/>
          <p:nvPr/>
        </p:nvSpPr>
        <p:spPr>
          <a:xfrm>
            <a:off x="5226528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{4,12}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AF08FE2-4C73-4D67-A069-21B85F528671}"/>
              </a:ext>
            </a:extLst>
          </p:cNvPr>
          <p:cNvSpPr txBox="1"/>
          <p:nvPr/>
        </p:nvSpPr>
        <p:spPr>
          <a:xfrm>
            <a:off x="8316670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{8,16}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C6FFE1-887F-46F0-A659-FD4F8FC6FBB0}"/>
              </a:ext>
            </a:extLst>
          </p:cNvPr>
          <p:cNvSpPr txBox="1"/>
          <p:nvPr/>
        </p:nvSpPr>
        <p:spPr>
          <a:xfrm>
            <a:off x="6827211" y="4526953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{16,-8}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7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A69AD97-4DE4-4DAE-B4B7-8FCBB356D33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445499" y="3425362"/>
            <a:ext cx="2259446" cy="71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CA9BBF-1557-489C-9126-3B3AB99C12D4}"/>
              </a:ext>
            </a:extLst>
          </p:cNvPr>
          <p:cNvCxnSpPr>
            <a:cxnSpLocks/>
          </p:cNvCxnSpPr>
          <p:nvPr/>
        </p:nvCxnSpPr>
        <p:spPr>
          <a:xfrm>
            <a:off x="10704944" y="3399948"/>
            <a:ext cx="579293" cy="737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C308ED-43CB-40A1-854F-E9C15DFF45B3}"/>
              </a:ext>
            </a:extLst>
          </p:cNvPr>
          <p:cNvSpPr txBox="1"/>
          <p:nvPr/>
        </p:nvSpPr>
        <p:spPr>
          <a:xfrm>
            <a:off x="5226528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{4,12}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AF08FE2-4C73-4D67-A069-21B85F528671}"/>
              </a:ext>
            </a:extLst>
          </p:cNvPr>
          <p:cNvSpPr txBox="1"/>
          <p:nvPr/>
        </p:nvSpPr>
        <p:spPr>
          <a:xfrm>
            <a:off x="8316670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{8,16}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C6FFE1-887F-46F0-A659-FD4F8FC6FBB0}"/>
              </a:ext>
            </a:extLst>
          </p:cNvPr>
          <p:cNvSpPr txBox="1"/>
          <p:nvPr/>
        </p:nvSpPr>
        <p:spPr>
          <a:xfrm>
            <a:off x="6827211" y="4526953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{16,-8}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01C201D-0A10-4F75-A34A-BCB0BFBC8B95}"/>
              </a:ext>
            </a:extLst>
          </p:cNvPr>
          <p:cNvSpPr txBox="1"/>
          <p:nvPr/>
        </p:nvSpPr>
        <p:spPr>
          <a:xfrm>
            <a:off x="9958720" y="4526953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{24,-8}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8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STEP21: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A69AD97-4DE4-4DAE-B4B7-8FCBB356D33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445499" y="3425362"/>
            <a:ext cx="2259446" cy="712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CA9BBF-1557-489C-9126-3B3AB99C12D4}"/>
              </a:ext>
            </a:extLst>
          </p:cNvPr>
          <p:cNvCxnSpPr>
            <a:cxnSpLocks/>
          </p:cNvCxnSpPr>
          <p:nvPr/>
        </p:nvCxnSpPr>
        <p:spPr>
          <a:xfrm>
            <a:off x="10704944" y="3399948"/>
            <a:ext cx="579293" cy="737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C308ED-43CB-40A1-854F-E9C15DFF45B3}"/>
              </a:ext>
            </a:extLst>
          </p:cNvPr>
          <p:cNvSpPr txBox="1"/>
          <p:nvPr/>
        </p:nvSpPr>
        <p:spPr>
          <a:xfrm>
            <a:off x="5226528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{4,12}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AF08FE2-4C73-4D67-A069-21B85F528671}"/>
              </a:ext>
            </a:extLst>
          </p:cNvPr>
          <p:cNvSpPr txBox="1"/>
          <p:nvPr/>
        </p:nvSpPr>
        <p:spPr>
          <a:xfrm>
            <a:off x="8316670" y="424008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{8,16}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C6FFE1-887F-46F0-A659-FD4F8FC6FBB0}"/>
              </a:ext>
            </a:extLst>
          </p:cNvPr>
          <p:cNvSpPr txBox="1"/>
          <p:nvPr/>
        </p:nvSpPr>
        <p:spPr>
          <a:xfrm>
            <a:off x="6827211" y="4526953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{16,-8}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01C201D-0A10-4F75-A34A-BCB0BFBC8B95}"/>
              </a:ext>
            </a:extLst>
          </p:cNvPr>
          <p:cNvSpPr txBox="1"/>
          <p:nvPr/>
        </p:nvSpPr>
        <p:spPr>
          <a:xfrm>
            <a:off x="9958720" y="4526953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{24,-8}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C53601-CBDE-4504-A8A5-F51906F04D86}"/>
              </a:ext>
            </a:extLst>
          </p:cNvPr>
          <p:cNvSpPr txBox="1"/>
          <p:nvPr/>
        </p:nvSpPr>
        <p:spPr>
          <a:xfrm>
            <a:off x="6458333" y="4952618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{</a:t>
            </a:r>
            <a:r>
              <a:rPr lang="pl-PL" dirty="0"/>
              <a:t>40,-8+8i,-8,-8-8i</a:t>
            </a:r>
            <a:r>
              <a:rPr lang="en-US" dirty="0"/>
              <a:t>}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04386C-5F91-4C01-A1DA-CC427D8236AE}"/>
              </a:ext>
            </a:extLst>
          </p:cNvPr>
          <p:cNvSpPr txBox="1"/>
          <p:nvPr/>
        </p:nvSpPr>
        <p:spPr>
          <a:xfrm>
            <a:off x="3562927" y="3246643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  <a:t>40, -8+8i, -8, -8-8i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8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STEP21: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C53601-CBDE-4504-A8A5-F51906F04D86}"/>
              </a:ext>
            </a:extLst>
          </p:cNvPr>
          <p:cNvSpPr txBox="1"/>
          <p:nvPr/>
        </p:nvSpPr>
        <p:spPr>
          <a:xfrm>
            <a:off x="7183963" y="3411361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{</a:t>
            </a:r>
            <a:r>
              <a:rPr lang="pl-PL" dirty="0"/>
              <a:t>40,-8+8i,-8,-8-8i</a:t>
            </a:r>
            <a:r>
              <a:rPr lang="en-US" dirty="0"/>
              <a:t>}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04386C-5F91-4C01-A1DA-CC427D8236AE}"/>
              </a:ext>
            </a:extLst>
          </p:cNvPr>
          <p:cNvSpPr txBox="1"/>
          <p:nvPr/>
        </p:nvSpPr>
        <p:spPr>
          <a:xfrm>
            <a:off x="3562927" y="3246643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  <a:t>40, -8+8i, -8, -8-8i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</a:t>
            </a:r>
            <a:r>
              <a:rPr lang="en-US" altLang="zh-TW" sz="2000" b="1" dirty="0">
                <a:latin typeface="Consolas" panose="020B0609020204030204" pitchFamily="49" charset="0"/>
              </a:rPr>
              <a:t>2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2528642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5E058A6-D493-4B88-9258-C781DD9D1BBC}"/>
              </a:ext>
            </a:extLst>
          </p:cNvPr>
          <p:cNvCxnSpPr>
            <a:cxnSpLocks/>
          </p:cNvCxnSpPr>
          <p:nvPr/>
        </p:nvCxnSpPr>
        <p:spPr>
          <a:xfrm flipH="1">
            <a:off x="6330947" y="2241303"/>
            <a:ext cx="3726297" cy="81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456AD6-F7F2-485F-B301-FD075B010C3E}"/>
              </a:ext>
            </a:extLst>
          </p:cNvPr>
          <p:cNvCxnSpPr>
            <a:cxnSpLocks/>
          </p:cNvCxnSpPr>
          <p:nvPr/>
        </p:nvCxnSpPr>
        <p:spPr>
          <a:xfrm>
            <a:off x="10057244" y="2231686"/>
            <a:ext cx="730829" cy="70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E3C51A-804F-4359-AFB1-8E49FB72FFA4}"/>
              </a:ext>
            </a:extLst>
          </p:cNvPr>
          <p:cNvSpPr txBox="1"/>
          <p:nvPr/>
        </p:nvSpPr>
        <p:spPr>
          <a:xfrm>
            <a:off x="2998157" y="3093201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{2,6,10,14}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DBE7D4-1FD8-4D3C-A6E2-BF57EB7997AF}"/>
              </a:ext>
            </a:extLst>
          </p:cNvPr>
          <p:cNvSpPr txBox="1"/>
          <p:nvPr/>
        </p:nvSpPr>
        <p:spPr>
          <a:xfrm>
            <a:off x="7737378" y="305603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{4,8,12,16}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3F5DD-39B5-436A-B271-9AB72914C17A}"/>
              </a:ext>
            </a:extLst>
          </p:cNvPr>
          <p:cNvSpPr txBox="1"/>
          <p:nvPr/>
        </p:nvSpPr>
        <p:spPr>
          <a:xfrm>
            <a:off x="2445133" y="3432639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32,-8+8i,-8,-8-8i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C53601-CBDE-4504-A8A5-F51906F04D86}"/>
              </a:ext>
            </a:extLst>
          </p:cNvPr>
          <p:cNvSpPr txBox="1"/>
          <p:nvPr/>
        </p:nvSpPr>
        <p:spPr>
          <a:xfrm>
            <a:off x="7183963" y="3411361"/>
            <a:ext cx="68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pl-PL" dirty="0">
                <a:solidFill>
                  <a:schemeClr val="tx1"/>
                </a:solidFill>
              </a:rPr>
              <a:t>40,-8+8i,-8,-8-8i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04386C-5F91-4C01-A1DA-CC427D8236AE}"/>
              </a:ext>
            </a:extLst>
          </p:cNvPr>
          <p:cNvSpPr txBox="1"/>
          <p:nvPr/>
        </p:nvSpPr>
        <p:spPr>
          <a:xfrm>
            <a:off x="3562927" y="3246643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  <a:t>40, -8+8i, -8, -8-8i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E60D0A-1C76-4149-9504-6AB5F1741F24}"/>
              </a:ext>
            </a:extLst>
          </p:cNvPr>
          <p:cNvSpPr txBox="1"/>
          <p:nvPr/>
        </p:nvSpPr>
        <p:spPr>
          <a:xfrm>
            <a:off x="4688895" y="382573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pl-PL" dirty="0">
                <a:solidFill>
                  <a:srgbClr val="FF0000"/>
                </a:solidFill>
              </a:rPr>
              <a:t>72,-8+24i,-8+8i,-8+8i,-8,-8-8i,-8-8i,-8-24i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</a:t>
            </a:r>
            <a:r>
              <a:rPr lang="en-US" altLang="zh-TW" sz="2000" b="1" dirty="0">
                <a:latin typeface="Consolas" panose="020B0609020204030204" pitchFamily="49" charset="0"/>
              </a:rPr>
              <a:t>2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2302548" y="1815567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1363516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E60D0A-1C76-4149-9504-6AB5F1741F24}"/>
              </a:ext>
            </a:extLst>
          </p:cNvPr>
          <p:cNvSpPr txBox="1"/>
          <p:nvPr/>
        </p:nvSpPr>
        <p:spPr>
          <a:xfrm>
            <a:off x="6330947" y="2180091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pl-PL" dirty="0">
                <a:solidFill>
                  <a:srgbClr val="FF0000"/>
                </a:solidFill>
              </a:rPr>
              <a:t>72,-8+24i,-8+8i,-8+8i,-8,-8-8i,-8-8i,-8-24i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5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</a:t>
            </a:r>
            <a:r>
              <a:rPr lang="en-US" altLang="zh-TW" sz="2000" b="1" dirty="0">
                <a:latin typeface="Consolas" panose="020B0609020204030204" pitchFamily="49" charset="0"/>
              </a:rPr>
              <a:t>3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2302548" y="1815567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8AC49-C5B4-4779-B505-DD7048CE3427}"/>
              </a:ext>
            </a:extLst>
          </p:cNvPr>
          <p:cNvSpPr txBox="1"/>
          <p:nvPr/>
        </p:nvSpPr>
        <p:spPr>
          <a:xfrm>
            <a:off x="1363516" y="2194515"/>
            <a:ext cx="687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</a:rPr>
              <a:t>{</a:t>
            </a:r>
            <a:r>
              <a:rPr lang="pl-PL" altLang="zh-TW" sz="1400" dirty="0">
                <a:latin typeface="Consolas" panose="020B0609020204030204" pitchFamily="49" charset="0"/>
              </a:rPr>
              <a:t>64,-8+24i,-8</a:t>
            </a:r>
            <a:r>
              <a:rPr lang="en-US" altLang="zh-TW" sz="1400" dirty="0">
                <a:latin typeface="Consolas" panose="020B0609020204030204" pitchFamily="49" charset="0"/>
              </a:rPr>
              <a:t>+</a:t>
            </a:r>
            <a:r>
              <a:rPr lang="pl-PL" altLang="zh-TW" sz="1400" dirty="0">
                <a:latin typeface="Consolas" panose="020B0609020204030204" pitchFamily="49" charset="0"/>
              </a:rPr>
              <a:t>8i,-8+8i,-8,-8-8i,-88i,-8-24i</a:t>
            </a:r>
            <a:r>
              <a:rPr lang="en-US" altLang="zh-TW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E60D0A-1C76-4149-9504-6AB5F1741F24}"/>
              </a:ext>
            </a:extLst>
          </p:cNvPr>
          <p:cNvSpPr txBox="1"/>
          <p:nvPr/>
        </p:nvSpPr>
        <p:spPr>
          <a:xfrm>
            <a:off x="6330947" y="2180091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TW" dirty="0"/>
              <a:t>{</a:t>
            </a:r>
            <a:r>
              <a:rPr lang="pl-PL" dirty="0"/>
              <a:t>72,-8+24i,-8+8i,-8+8i,-8,-8-8i,-8-8i,-8-24i</a:t>
            </a:r>
            <a:r>
              <a:rPr lang="en-US" altLang="zh-TW" dirty="0"/>
              <a:t>}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FDDCBE-F586-48D4-966B-E992BF030ECA}"/>
              </a:ext>
            </a:extLst>
          </p:cNvPr>
          <p:cNvSpPr txBox="1"/>
          <p:nvPr/>
        </p:nvSpPr>
        <p:spPr>
          <a:xfrm>
            <a:off x="1474353" y="2544615"/>
            <a:ext cx="1128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136,-16+48i,-8+24i,16i,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8+8i,-16,-8+8i,0,-8,0,-8-8i,-16,-8-8i,-16i,-8-24i,-16-48i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03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3658369" y="3560738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STEP2</a:t>
            </a:r>
            <a:r>
              <a:rPr lang="en-US" altLang="zh-TW" sz="2000" b="1" dirty="0">
                <a:latin typeface="Consolas" panose="020B0609020204030204" pitchFamily="49" charset="0"/>
              </a:rPr>
              <a:t>3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Merge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FDDCBE-F586-48D4-966B-E992BF030ECA}"/>
              </a:ext>
            </a:extLst>
          </p:cNvPr>
          <p:cNvSpPr txBox="1"/>
          <p:nvPr/>
        </p:nvSpPr>
        <p:spPr>
          <a:xfrm>
            <a:off x="753916" y="3930070"/>
            <a:ext cx="1128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136,-16+48i,-8+24i,16i,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8+8i,-16,-8+8i,0,-8,0,-8-8i,-16,-8-8i,-16i,-8-24i,-16-48i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1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STEP4: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5DC82C-C9B8-4024-9F41-FFEE4E50EFA6}"/>
              </a:ext>
            </a:extLst>
          </p:cNvPr>
          <p:cNvCxnSpPr>
            <a:cxnSpLocks/>
          </p:cNvCxnSpPr>
          <p:nvPr/>
        </p:nvCxnSpPr>
        <p:spPr>
          <a:xfrm flipH="1">
            <a:off x="4673600" y="2862615"/>
            <a:ext cx="374264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D4C709-4D19-48F9-B8AE-6842CB3BB9B4}"/>
              </a:ext>
            </a:extLst>
          </p:cNvPr>
          <p:cNvCxnSpPr>
            <a:cxnSpLocks/>
          </p:cNvCxnSpPr>
          <p:nvPr/>
        </p:nvCxnSpPr>
        <p:spPr>
          <a:xfrm>
            <a:off x="5047864" y="2852998"/>
            <a:ext cx="430069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CE8003-D5F7-4D93-BC7C-26B66712F621}"/>
              </a:ext>
            </a:extLst>
          </p:cNvPr>
          <p:cNvSpPr txBox="1"/>
          <p:nvPr/>
        </p:nvSpPr>
        <p:spPr>
          <a:xfrm>
            <a:off x="1248830" y="31150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{1,9}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B9ED1B-AFCA-48DB-AE83-E276DFB19A25}"/>
              </a:ext>
            </a:extLst>
          </p:cNvPr>
          <p:cNvSpPr txBox="1"/>
          <p:nvPr/>
        </p:nvSpPr>
        <p:spPr>
          <a:xfrm>
            <a:off x="2786109" y="31339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{5,13}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STEP5: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5DC82C-C9B8-4024-9F41-FFEE4E50EFA6}"/>
              </a:ext>
            </a:extLst>
          </p:cNvPr>
          <p:cNvCxnSpPr>
            <a:cxnSpLocks/>
          </p:cNvCxnSpPr>
          <p:nvPr/>
        </p:nvCxnSpPr>
        <p:spPr>
          <a:xfrm flipH="1">
            <a:off x="4673600" y="2862615"/>
            <a:ext cx="374264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D4C709-4D19-48F9-B8AE-6842CB3BB9B4}"/>
              </a:ext>
            </a:extLst>
          </p:cNvPr>
          <p:cNvCxnSpPr>
            <a:cxnSpLocks/>
          </p:cNvCxnSpPr>
          <p:nvPr/>
        </p:nvCxnSpPr>
        <p:spPr>
          <a:xfrm>
            <a:off x="5047864" y="2852998"/>
            <a:ext cx="430069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CE8003-D5F7-4D93-BC7C-26B66712F621}"/>
              </a:ext>
            </a:extLst>
          </p:cNvPr>
          <p:cNvSpPr txBox="1"/>
          <p:nvPr/>
        </p:nvSpPr>
        <p:spPr>
          <a:xfrm>
            <a:off x="1248830" y="31150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{1,9}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B9ED1B-AFCA-48DB-AE83-E276DFB19A25}"/>
              </a:ext>
            </a:extLst>
          </p:cNvPr>
          <p:cNvSpPr txBox="1"/>
          <p:nvPr/>
        </p:nvSpPr>
        <p:spPr>
          <a:xfrm>
            <a:off x="2786109" y="31339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{5,13}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2A084D-C157-4BE7-B665-5D0FC0CDE1BA}"/>
              </a:ext>
            </a:extLst>
          </p:cNvPr>
          <p:cNvSpPr txBox="1"/>
          <p:nvPr/>
        </p:nvSpPr>
        <p:spPr>
          <a:xfrm>
            <a:off x="1248829" y="34740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{10,-8}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STEP6: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5DC82C-C9B8-4024-9F41-FFEE4E50EFA6}"/>
              </a:ext>
            </a:extLst>
          </p:cNvPr>
          <p:cNvCxnSpPr>
            <a:cxnSpLocks/>
          </p:cNvCxnSpPr>
          <p:nvPr/>
        </p:nvCxnSpPr>
        <p:spPr>
          <a:xfrm flipH="1">
            <a:off x="4673600" y="2862615"/>
            <a:ext cx="374264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D4C709-4D19-48F9-B8AE-6842CB3BB9B4}"/>
              </a:ext>
            </a:extLst>
          </p:cNvPr>
          <p:cNvCxnSpPr>
            <a:cxnSpLocks/>
          </p:cNvCxnSpPr>
          <p:nvPr/>
        </p:nvCxnSpPr>
        <p:spPr>
          <a:xfrm>
            <a:off x="5047864" y="2852998"/>
            <a:ext cx="430069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CE8003-D5F7-4D93-BC7C-26B66712F621}"/>
              </a:ext>
            </a:extLst>
          </p:cNvPr>
          <p:cNvSpPr txBox="1"/>
          <p:nvPr/>
        </p:nvSpPr>
        <p:spPr>
          <a:xfrm>
            <a:off x="1248830" y="31150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{1,9}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B9ED1B-AFCA-48DB-AE83-E276DFB19A25}"/>
              </a:ext>
            </a:extLst>
          </p:cNvPr>
          <p:cNvSpPr txBox="1"/>
          <p:nvPr/>
        </p:nvSpPr>
        <p:spPr>
          <a:xfrm>
            <a:off x="2786109" y="31339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{5,13}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2A084D-C157-4BE7-B665-5D0FC0CDE1BA}"/>
              </a:ext>
            </a:extLst>
          </p:cNvPr>
          <p:cNvSpPr txBox="1"/>
          <p:nvPr/>
        </p:nvSpPr>
        <p:spPr>
          <a:xfrm>
            <a:off x="1248829" y="34740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{10,-8}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7D8D79B-F81C-4069-BCF2-96005A40AA9E}"/>
              </a:ext>
            </a:extLst>
          </p:cNvPr>
          <p:cNvSpPr txBox="1"/>
          <p:nvPr/>
        </p:nvSpPr>
        <p:spPr>
          <a:xfrm>
            <a:off x="3008357" y="34551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{18,-8}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STEP6: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5DC82C-C9B8-4024-9F41-FFEE4E50EFA6}"/>
              </a:ext>
            </a:extLst>
          </p:cNvPr>
          <p:cNvCxnSpPr>
            <a:cxnSpLocks/>
          </p:cNvCxnSpPr>
          <p:nvPr/>
        </p:nvCxnSpPr>
        <p:spPr>
          <a:xfrm flipH="1">
            <a:off x="4673600" y="2862615"/>
            <a:ext cx="374264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D4C709-4D19-48F9-B8AE-6842CB3BB9B4}"/>
              </a:ext>
            </a:extLst>
          </p:cNvPr>
          <p:cNvCxnSpPr>
            <a:cxnSpLocks/>
          </p:cNvCxnSpPr>
          <p:nvPr/>
        </p:nvCxnSpPr>
        <p:spPr>
          <a:xfrm>
            <a:off x="5047864" y="2852998"/>
            <a:ext cx="430069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CE8003-D5F7-4D93-BC7C-26B66712F621}"/>
              </a:ext>
            </a:extLst>
          </p:cNvPr>
          <p:cNvSpPr txBox="1"/>
          <p:nvPr/>
        </p:nvSpPr>
        <p:spPr>
          <a:xfrm>
            <a:off x="1248830" y="31150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{1,9}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B9ED1B-AFCA-48DB-AE83-E276DFB19A25}"/>
              </a:ext>
            </a:extLst>
          </p:cNvPr>
          <p:cNvSpPr txBox="1"/>
          <p:nvPr/>
        </p:nvSpPr>
        <p:spPr>
          <a:xfrm>
            <a:off x="2786109" y="31339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{5,13}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2A084D-C157-4BE7-B665-5D0FC0CDE1BA}"/>
              </a:ext>
            </a:extLst>
          </p:cNvPr>
          <p:cNvSpPr txBox="1"/>
          <p:nvPr/>
        </p:nvSpPr>
        <p:spPr>
          <a:xfrm>
            <a:off x="1248829" y="3474056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{10,-8}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7D8D79B-F81C-4069-BCF2-96005A40AA9E}"/>
              </a:ext>
            </a:extLst>
          </p:cNvPr>
          <p:cNvSpPr txBox="1"/>
          <p:nvPr/>
        </p:nvSpPr>
        <p:spPr>
          <a:xfrm>
            <a:off x="3008357" y="345513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{18,-8}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2080297" y="383453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{28,-8+8i,-8,-8-8i}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STEP6: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Merge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760831" y="2818222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{28,-8+8i,-8,-8-8i}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5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STEP7: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Divide into two 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760831" y="2818222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2C2EC7-B514-4F72-8D42-A71CF2836F8F}"/>
              </a:ext>
            </a:extLst>
          </p:cNvPr>
          <p:cNvCxnSpPr>
            <a:cxnSpLocks/>
          </p:cNvCxnSpPr>
          <p:nvPr/>
        </p:nvCxnSpPr>
        <p:spPr>
          <a:xfrm flipH="1">
            <a:off x="6344708" y="2871851"/>
            <a:ext cx="1049192" cy="478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B2DE-A462-4AE0-B8C2-06A4B91CD602}"/>
              </a:ext>
            </a:extLst>
          </p:cNvPr>
          <p:cNvCxnSpPr>
            <a:cxnSpLocks/>
          </p:cNvCxnSpPr>
          <p:nvPr/>
        </p:nvCxnSpPr>
        <p:spPr>
          <a:xfrm>
            <a:off x="7393900" y="2862234"/>
            <a:ext cx="823381" cy="47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2738ED-9A08-436A-8B51-D925DF8483D0}"/>
              </a:ext>
            </a:extLst>
          </p:cNvPr>
          <p:cNvSpPr txBox="1"/>
          <p:nvPr/>
        </p:nvSpPr>
        <p:spPr>
          <a:xfrm>
            <a:off x="5361801" y="3429258"/>
            <a:ext cx="19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{3,11}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39CE2D2-D8A0-4525-A368-FDD718231659}"/>
              </a:ext>
            </a:extLst>
          </p:cNvPr>
          <p:cNvSpPr txBox="1"/>
          <p:nvPr/>
        </p:nvSpPr>
        <p:spPr>
          <a:xfrm>
            <a:off x="7266608" y="3429877"/>
            <a:ext cx="19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{7,15}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60B563-3174-48DF-A0D2-47B574A7F388}"/>
              </a:ext>
            </a:extLst>
          </p:cNvPr>
          <p:cNvSpPr txBox="1"/>
          <p:nvPr/>
        </p:nvSpPr>
        <p:spPr>
          <a:xfrm>
            <a:off x="5477933" y="99203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{1,2,3,4,5,6,7,8,9,10,11,12,13,14,15,16}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F27C62-DB4E-4DA9-90CE-A165E400C136}"/>
              </a:ext>
            </a:extLst>
          </p:cNvPr>
          <p:cNvSpPr txBox="1"/>
          <p:nvPr/>
        </p:nvSpPr>
        <p:spPr>
          <a:xfrm>
            <a:off x="211666" y="668866"/>
            <a:ext cx="458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STEP8: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n==2: compute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FC0362-E033-49E2-A1AE-711069A056F7}"/>
              </a:ext>
            </a:extLst>
          </p:cNvPr>
          <p:cNvCxnSpPr>
            <a:cxnSpLocks/>
          </p:cNvCxnSpPr>
          <p:nvPr/>
        </p:nvCxnSpPr>
        <p:spPr>
          <a:xfrm flipH="1">
            <a:off x="6330947" y="1370981"/>
            <a:ext cx="2114552" cy="44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FEF073-36A1-4FF9-931E-EF655409A8FF}"/>
              </a:ext>
            </a:extLst>
          </p:cNvPr>
          <p:cNvSpPr txBox="1"/>
          <p:nvPr/>
        </p:nvSpPr>
        <p:spPr>
          <a:xfrm>
            <a:off x="7183963" y="183480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FFT(</a:t>
            </a:r>
            <a:r>
              <a:rPr lang="en-US" altLang="zh-TW" dirty="0">
                <a:latin typeface="Consolas" panose="020B0609020204030204" pitchFamily="49" charset="0"/>
              </a:rPr>
              <a:t>{2,4,6,8,10,12,14,16}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680D8-EF45-4B97-A9BF-675DF8224563}"/>
              </a:ext>
            </a:extLst>
          </p:cNvPr>
          <p:cNvSpPr txBox="1"/>
          <p:nvPr/>
        </p:nvSpPr>
        <p:spPr>
          <a:xfrm>
            <a:off x="3344908" y="1825183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{1,3,5,7,9,11,13,15}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F147A4-2032-43C9-8F8E-FD684FFB9776}"/>
              </a:ext>
            </a:extLst>
          </p:cNvPr>
          <p:cNvCxnSpPr>
            <a:cxnSpLocks/>
          </p:cNvCxnSpPr>
          <p:nvPr/>
        </p:nvCxnSpPr>
        <p:spPr>
          <a:xfrm>
            <a:off x="8445499" y="1361364"/>
            <a:ext cx="1706031" cy="42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5703D5-3ECB-4D6E-87FB-485A0082DE1B}"/>
              </a:ext>
            </a:extLst>
          </p:cNvPr>
          <p:cNvCxnSpPr>
            <a:cxnSpLocks/>
          </p:cNvCxnSpPr>
          <p:nvPr/>
        </p:nvCxnSpPr>
        <p:spPr>
          <a:xfrm flipH="1">
            <a:off x="5394036" y="2223366"/>
            <a:ext cx="848590" cy="2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3669570-4793-4F7A-BDD4-6C8A877D033B}"/>
              </a:ext>
            </a:extLst>
          </p:cNvPr>
          <p:cNvCxnSpPr>
            <a:cxnSpLocks/>
          </p:cNvCxnSpPr>
          <p:nvPr/>
        </p:nvCxnSpPr>
        <p:spPr>
          <a:xfrm>
            <a:off x="6242626" y="2213749"/>
            <a:ext cx="860138" cy="243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7E018E-1918-472D-A5E5-F96A300AB5B0}"/>
              </a:ext>
            </a:extLst>
          </p:cNvPr>
          <p:cNvSpPr txBox="1"/>
          <p:nvPr/>
        </p:nvSpPr>
        <p:spPr>
          <a:xfrm>
            <a:off x="2167271" y="2492902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{1,5,9,13}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0090D-3392-4DCB-A909-4DA010FDBA2A}"/>
              </a:ext>
            </a:extLst>
          </p:cNvPr>
          <p:cNvSpPr txBox="1"/>
          <p:nvPr/>
        </p:nvSpPr>
        <p:spPr>
          <a:xfrm>
            <a:off x="4420656" y="2498179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{3,7,11,15}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72A208-4553-432D-9417-21D09EB294F1}"/>
              </a:ext>
            </a:extLst>
          </p:cNvPr>
          <p:cNvSpPr txBox="1"/>
          <p:nvPr/>
        </p:nvSpPr>
        <p:spPr>
          <a:xfrm>
            <a:off x="3760831" y="2818222"/>
            <a:ext cx="274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{28,-8+8i,-8,-8-8i}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2C2EC7-B514-4F72-8D42-A71CF2836F8F}"/>
              </a:ext>
            </a:extLst>
          </p:cNvPr>
          <p:cNvCxnSpPr>
            <a:cxnSpLocks/>
          </p:cNvCxnSpPr>
          <p:nvPr/>
        </p:nvCxnSpPr>
        <p:spPr>
          <a:xfrm flipH="1">
            <a:off x="6344708" y="2871851"/>
            <a:ext cx="1049192" cy="478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31B2DE-A462-4AE0-B8C2-06A4B91CD602}"/>
              </a:ext>
            </a:extLst>
          </p:cNvPr>
          <p:cNvCxnSpPr>
            <a:cxnSpLocks/>
          </p:cNvCxnSpPr>
          <p:nvPr/>
        </p:nvCxnSpPr>
        <p:spPr>
          <a:xfrm>
            <a:off x="7393900" y="2862234"/>
            <a:ext cx="823381" cy="47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2738ED-9A08-436A-8B51-D925DF8483D0}"/>
              </a:ext>
            </a:extLst>
          </p:cNvPr>
          <p:cNvSpPr txBox="1"/>
          <p:nvPr/>
        </p:nvSpPr>
        <p:spPr>
          <a:xfrm>
            <a:off x="5361801" y="3429258"/>
            <a:ext cx="19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{3,11}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39CE2D2-D8A0-4525-A368-FDD718231659}"/>
              </a:ext>
            </a:extLst>
          </p:cNvPr>
          <p:cNvSpPr txBox="1"/>
          <p:nvPr/>
        </p:nvSpPr>
        <p:spPr>
          <a:xfrm>
            <a:off x="7266608" y="3429877"/>
            <a:ext cx="19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FFT (</a:t>
            </a:r>
            <a:r>
              <a:rPr lang="en-US" altLang="zh-TW" dirty="0">
                <a:latin typeface="Consolas" panose="020B0609020204030204" pitchFamily="49" charset="0"/>
              </a:rPr>
              <a:t>{7,15}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B7FBC6-D8C4-4480-82FA-5DDC058B6159}"/>
              </a:ext>
            </a:extLst>
          </p:cNvPr>
          <p:cNvSpPr txBox="1"/>
          <p:nvPr/>
        </p:nvSpPr>
        <p:spPr>
          <a:xfrm>
            <a:off x="3344908" y="3749920"/>
            <a:ext cx="593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{14,-8}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1582</Words>
  <Application>Microsoft Office PowerPoint</Application>
  <PresentationFormat>寬螢幕</PresentationFormat>
  <Paragraphs>321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9</cp:revision>
  <dcterms:created xsi:type="dcterms:W3CDTF">2024-05-02T04:12:20Z</dcterms:created>
  <dcterms:modified xsi:type="dcterms:W3CDTF">2024-05-02T05:28:43Z</dcterms:modified>
</cp:coreProperties>
</file>