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B28F43-CA02-4EC3-BEDA-CBBC048E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17FC17C-75BB-4363-A798-996280104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04C373-1FD1-461D-906B-50A5A81C7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416A-AA7D-4935-925B-4C862336EF4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D3181F-9EDA-4298-B0E3-2DE288A1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61757B-5210-4495-BC6B-10755C32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D980-0AD8-4E60-9844-282759CBD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3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7D3DF4-9EB5-4C23-B6EB-52D89ABAD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CBD5C0A-A5C4-4753-B3B2-E6044F7BD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C4A6D0-4ED1-4F30-B5ED-9A29D2023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416A-AA7D-4935-925B-4C862336EF4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1BCC41-B8F3-4F8F-9332-9EC023BB3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A14C08-70C3-4109-A34C-258D7106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D980-0AD8-4E60-9844-282759CBD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9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9404646-6521-4B26-A817-93C79AFAC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EA3E7D5-E84D-487F-9D5B-D22BB7582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324268-4E23-45E2-9434-77B049AB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416A-AA7D-4935-925B-4C862336EF4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878600-7B8C-40FF-AF34-71CE4EF37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9AFC0F-1616-4626-BEB4-7548FB02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D980-0AD8-4E60-9844-282759CBD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7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BFC84A-7545-45BD-A4DF-287123A2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7840C9-40D5-4A39-9F0F-A826E8CB8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390A71-1538-4F43-ADDF-D83769C1E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416A-AA7D-4935-925B-4C862336EF4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A361C6-8B1B-4818-AF68-92241555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553ECD-D932-4687-B7EF-D60C6E6B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D980-0AD8-4E60-9844-282759CBD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6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840231-A1F9-4686-A43F-3D021C5A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8BB59A4-17F3-4262-878C-E8383A151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69B18E-C148-4C8A-87A9-C9A08848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416A-AA7D-4935-925B-4C862336EF4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A0BDC8-9737-410D-BD21-B8753C4A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3E3B17-602B-4EC7-B346-D6184B42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D980-0AD8-4E60-9844-282759CBD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8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514B1C-3EA3-4D20-80B4-9D216BD53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C9F07A-EAA9-4463-814D-341432289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98E6BA-E135-451A-A8C0-D01D4A2DA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004E39-4F20-43EB-A752-76B52357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416A-AA7D-4935-925B-4C862336EF4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F8EC52-36E2-4378-BDCC-C4388EB0F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DC3C81-9BF7-492E-A7A9-E8896127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D980-0AD8-4E60-9844-282759CBD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2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FA4DF3-738F-43C2-B15A-182B8C33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1C6A31-4641-455D-A6CE-997461E6F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A888E6-A9D5-4E93-927A-D97E4D5C2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8990BB3-15CD-48EE-94EB-627F445BE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6C4F5F9-5A24-4AC1-8FDE-7AC0D155A3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B94BBE1-CAC0-4730-BE7F-7DDDC1828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416A-AA7D-4935-925B-4C862336EF4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6D0BB65-7715-40C9-A2A8-D0AB00143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3A41789-1520-4715-9959-CA2A6065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D980-0AD8-4E60-9844-282759CBD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1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851F19-7C63-41CA-A64C-43342DDE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06610EF-1A10-4F42-866B-A40C9D077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416A-AA7D-4935-925B-4C862336EF4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08464BB-0764-452C-9428-42523905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9FFA4E5-6C1D-4D50-9596-3EDC5AF7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D980-0AD8-4E60-9844-282759CBD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8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41D43A-C820-4A90-BEE1-94FC7D1A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416A-AA7D-4935-925B-4C862336EF4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6C285C4-1E02-4622-8AFC-FFDA1D522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238F6A-91D7-4458-A13B-205E7D93B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D980-0AD8-4E60-9844-282759CBD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95969-313C-4A24-A407-9EE5AAFAC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8F4FD5-4218-4D49-AD49-2A4A1E4D5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5361EE-18B7-4F75-9A35-EBFF254DA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CBC888-DAAD-4B88-82E9-72332328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416A-AA7D-4935-925B-4C862336EF4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DD579A-F15C-468B-B29C-D4C8CCB6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81C360-766B-4869-8EA0-5916D507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D980-0AD8-4E60-9844-282759CBD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83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D85602-C13D-46E9-8AC3-4D4E10D41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EFD3203-AA18-4A91-A23F-4E6BDDD2D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6EE2E32-E632-4C83-8136-FBFE81911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99CE1F-82DB-4671-8803-9EB7FEBF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416A-AA7D-4935-925B-4C862336EF4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5638175-1289-4A0A-AA0D-B809B9D2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F1D584-FE46-4770-9A88-BF7E8B25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D980-0AD8-4E60-9844-282759CBD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0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1D40BE7-0E8C-4BE8-AFFD-E1CC2FA5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353698-1B8E-4D56-A55E-CB672501D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DDE791-1E48-4BC5-90BB-711EA381A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0416A-AA7D-4935-925B-4C862336EF4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F54025-6FB2-4572-8CD3-6B6C9E999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77D85A-4AB4-4103-A6EC-18CB7059B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D980-0AD8-4E60-9844-282759CBD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8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17502CC-52C5-4059-A52A-14525423D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938" y="1508623"/>
            <a:ext cx="7933440" cy="498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0EC140F-2AC7-4528-A734-19AA8326C540}"/>
              </a:ext>
            </a:extLst>
          </p:cNvPr>
          <p:cNvCxnSpPr>
            <a:cxnSpLocks/>
          </p:cNvCxnSpPr>
          <p:nvPr/>
        </p:nvCxnSpPr>
        <p:spPr>
          <a:xfrm>
            <a:off x="6520814" y="1706137"/>
            <a:ext cx="164352" cy="4822552"/>
          </a:xfrm>
          <a:prstGeom prst="line">
            <a:avLst/>
          </a:prstGeom>
          <a:ln w="8255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E7F538AC-751B-4249-841E-8AC27342A6C4}"/>
              </a:ext>
            </a:extLst>
          </p:cNvPr>
          <p:cNvSpPr txBox="1"/>
          <p:nvPr/>
        </p:nvSpPr>
        <p:spPr>
          <a:xfrm>
            <a:off x="3605561" y="5904215"/>
            <a:ext cx="3033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/>
              <a:t>SL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D8E229E-5EF2-451C-B5C7-32416E2A4DBF}"/>
              </a:ext>
            </a:extLst>
          </p:cNvPr>
          <p:cNvSpPr txBox="1"/>
          <p:nvPr/>
        </p:nvSpPr>
        <p:spPr>
          <a:xfrm>
            <a:off x="411478" y="531090"/>
            <a:ext cx="53685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Consolas" panose="020B0609020204030204" pitchFamily="49" charset="0"/>
              </a:rPr>
              <a:t>STEP1:</a:t>
            </a:r>
          </a:p>
          <a:p>
            <a:endParaRPr lang="en-US" altLang="zh-TW" b="1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Find the convex hull of SL and SR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1EAFBF4-2CCC-40DB-9269-CEF89AB2D20E}"/>
              </a:ext>
            </a:extLst>
          </p:cNvPr>
          <p:cNvCxnSpPr/>
          <p:nvPr/>
        </p:nvCxnSpPr>
        <p:spPr>
          <a:xfrm flipV="1">
            <a:off x="4817327" y="2196790"/>
            <a:ext cx="3323063" cy="9701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ABD779E-9B6D-4C29-A852-FF4852B872D6}"/>
              </a:ext>
            </a:extLst>
          </p:cNvPr>
          <p:cNvCxnSpPr>
            <a:cxnSpLocks/>
          </p:cNvCxnSpPr>
          <p:nvPr/>
        </p:nvCxnSpPr>
        <p:spPr>
          <a:xfrm flipV="1">
            <a:off x="5122127" y="4998978"/>
            <a:ext cx="3999571" cy="6261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A8280257-0780-41D9-9110-7365E6523AE6}"/>
              </a:ext>
            </a:extLst>
          </p:cNvPr>
          <p:cNvCxnSpPr>
            <a:cxnSpLocks/>
          </p:cNvCxnSpPr>
          <p:nvPr/>
        </p:nvCxnSpPr>
        <p:spPr>
          <a:xfrm>
            <a:off x="5122127" y="107529"/>
            <a:ext cx="3178097" cy="3573620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DE3A5AE6-AA3D-40CC-A251-411BF569A02E}"/>
              </a:ext>
            </a:extLst>
          </p:cNvPr>
          <p:cNvCxnSpPr>
            <a:cxnSpLocks/>
          </p:cNvCxnSpPr>
          <p:nvPr/>
        </p:nvCxnSpPr>
        <p:spPr>
          <a:xfrm flipV="1">
            <a:off x="5474469" y="3645887"/>
            <a:ext cx="2849135" cy="3878061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11FE159-F23D-4740-B3EC-01308EA60778}"/>
              </a:ext>
            </a:extLst>
          </p:cNvPr>
          <p:cNvCxnSpPr>
            <a:cxnSpLocks/>
          </p:cNvCxnSpPr>
          <p:nvPr/>
        </p:nvCxnSpPr>
        <p:spPr>
          <a:xfrm flipH="1">
            <a:off x="8300224" y="2681868"/>
            <a:ext cx="3008020" cy="975731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21180032-8BAE-4593-A8F1-31E4C80FB5F8}"/>
              </a:ext>
            </a:extLst>
          </p:cNvPr>
          <p:cNvCxnSpPr>
            <a:cxnSpLocks/>
          </p:cNvCxnSpPr>
          <p:nvPr/>
        </p:nvCxnSpPr>
        <p:spPr>
          <a:xfrm flipH="1">
            <a:off x="5098747" y="72058"/>
            <a:ext cx="1883078" cy="4268133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91FCE23B-320A-4C3B-A5A3-CC992448FC31}"/>
              </a:ext>
            </a:extLst>
          </p:cNvPr>
          <p:cNvCxnSpPr>
            <a:cxnSpLocks/>
          </p:cNvCxnSpPr>
          <p:nvPr/>
        </p:nvCxnSpPr>
        <p:spPr>
          <a:xfrm>
            <a:off x="5098746" y="4335969"/>
            <a:ext cx="4483404" cy="2511623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007A4DF4-228C-463F-AC72-0F9401B3F1F3}"/>
              </a:ext>
            </a:extLst>
          </p:cNvPr>
          <p:cNvCxnSpPr>
            <a:cxnSpLocks/>
          </p:cNvCxnSpPr>
          <p:nvPr/>
        </p:nvCxnSpPr>
        <p:spPr>
          <a:xfrm flipH="1">
            <a:off x="1441622" y="4340191"/>
            <a:ext cx="3657126" cy="490653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7A5A538-87AF-4714-9143-4710D964C5F4}"/>
              </a:ext>
            </a:extLst>
          </p:cNvPr>
          <p:cNvSpPr txBox="1"/>
          <p:nvPr/>
        </p:nvSpPr>
        <p:spPr>
          <a:xfrm>
            <a:off x="7547802" y="5759248"/>
            <a:ext cx="3033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/>
              <a:t>SR</a:t>
            </a:r>
          </a:p>
        </p:txBody>
      </p:sp>
    </p:spTree>
    <p:extLst>
      <p:ext uri="{BB962C8B-B14F-4D97-AF65-F5344CB8AC3E}">
        <p14:creationId xmlns:p14="http://schemas.microsoft.com/office/powerpoint/2010/main" val="884179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EE43EF1-9B33-4139-8FB4-1DBF5722E264}"/>
              </a:ext>
            </a:extLst>
          </p:cNvPr>
          <p:cNvCxnSpPr>
            <a:cxnSpLocks noChangeAspect="1"/>
          </p:cNvCxnSpPr>
          <p:nvPr/>
        </p:nvCxnSpPr>
        <p:spPr>
          <a:xfrm>
            <a:off x="5687977" y="14687"/>
            <a:ext cx="333760" cy="1143224"/>
          </a:xfrm>
          <a:prstGeom prst="line">
            <a:avLst/>
          </a:prstGeom>
          <a:ln w="1174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7502CC-52C5-4059-A52A-14525423D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938" y="1508623"/>
            <a:ext cx="7933440" cy="498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0EC140F-2AC7-4528-A734-19AA8326C540}"/>
              </a:ext>
            </a:extLst>
          </p:cNvPr>
          <p:cNvCxnSpPr>
            <a:cxnSpLocks/>
          </p:cNvCxnSpPr>
          <p:nvPr/>
        </p:nvCxnSpPr>
        <p:spPr>
          <a:xfrm>
            <a:off x="6520814" y="1706137"/>
            <a:ext cx="164352" cy="4822552"/>
          </a:xfrm>
          <a:prstGeom prst="line">
            <a:avLst/>
          </a:prstGeom>
          <a:ln w="8255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E7F538AC-751B-4249-841E-8AC27342A6C4}"/>
              </a:ext>
            </a:extLst>
          </p:cNvPr>
          <p:cNvSpPr txBox="1"/>
          <p:nvPr/>
        </p:nvSpPr>
        <p:spPr>
          <a:xfrm>
            <a:off x="3605561" y="5904215"/>
            <a:ext cx="3033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/>
              <a:t>SL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D8E229E-5EF2-451C-B5C7-32416E2A4DBF}"/>
              </a:ext>
            </a:extLst>
          </p:cNvPr>
          <p:cNvSpPr txBox="1"/>
          <p:nvPr/>
        </p:nvSpPr>
        <p:spPr>
          <a:xfrm>
            <a:off x="411478" y="531090"/>
            <a:ext cx="53685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Consolas" panose="020B0609020204030204" pitchFamily="49" charset="0"/>
              </a:rPr>
              <a:t>STEP10:</a:t>
            </a:r>
          </a:p>
          <a:p>
            <a:endParaRPr lang="en-US" altLang="zh-TW" b="1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Find the Perpendicular bisector of SG=P</a:t>
            </a:r>
            <a:r>
              <a:rPr lang="en-US" altLang="zh-TW" baseline="-25000" dirty="0">
                <a:latin typeface="Consolas" panose="020B0609020204030204" pitchFamily="49" charset="0"/>
              </a:rPr>
              <a:t>2</a:t>
            </a:r>
            <a:r>
              <a:rPr lang="en-US" altLang="zh-TW" dirty="0">
                <a:latin typeface="Consolas" panose="020B0609020204030204" pitchFamily="49" charset="0"/>
              </a:rPr>
              <a:t>P</a:t>
            </a:r>
            <a:r>
              <a:rPr lang="en-US" altLang="zh-TW" baseline="-25000" dirty="0">
                <a:latin typeface="Consolas" panose="020B0609020204030204" pitchFamily="49" charset="0"/>
              </a:rPr>
              <a:t>6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(Denote BS)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1EAFBF4-2CCC-40DB-9269-CEF89AB2D20E}"/>
              </a:ext>
            </a:extLst>
          </p:cNvPr>
          <p:cNvCxnSpPr/>
          <p:nvPr/>
        </p:nvCxnSpPr>
        <p:spPr>
          <a:xfrm flipV="1">
            <a:off x="4817327" y="2196790"/>
            <a:ext cx="3323063" cy="97015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ABD779E-9B6D-4C29-A852-FF4852B872D6}"/>
              </a:ext>
            </a:extLst>
          </p:cNvPr>
          <p:cNvCxnSpPr>
            <a:cxnSpLocks/>
          </p:cNvCxnSpPr>
          <p:nvPr/>
        </p:nvCxnSpPr>
        <p:spPr>
          <a:xfrm flipV="1">
            <a:off x="5122127" y="4998978"/>
            <a:ext cx="3999571" cy="6261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DE3A5AE6-AA3D-40CC-A251-411BF569A02E}"/>
              </a:ext>
            </a:extLst>
          </p:cNvPr>
          <p:cNvCxnSpPr>
            <a:cxnSpLocks/>
          </p:cNvCxnSpPr>
          <p:nvPr/>
        </p:nvCxnSpPr>
        <p:spPr>
          <a:xfrm flipV="1">
            <a:off x="5474469" y="3645887"/>
            <a:ext cx="2849135" cy="3878061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11FE159-F23D-4740-B3EC-01308EA60778}"/>
              </a:ext>
            </a:extLst>
          </p:cNvPr>
          <p:cNvCxnSpPr>
            <a:cxnSpLocks/>
          </p:cNvCxnSpPr>
          <p:nvPr/>
        </p:nvCxnSpPr>
        <p:spPr>
          <a:xfrm flipH="1">
            <a:off x="8300224" y="2681868"/>
            <a:ext cx="3008020" cy="975731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91FCE23B-320A-4C3B-A5A3-CC992448FC31}"/>
              </a:ext>
            </a:extLst>
          </p:cNvPr>
          <p:cNvCxnSpPr>
            <a:cxnSpLocks/>
          </p:cNvCxnSpPr>
          <p:nvPr/>
        </p:nvCxnSpPr>
        <p:spPr>
          <a:xfrm>
            <a:off x="5098746" y="4335969"/>
            <a:ext cx="4483404" cy="2511623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007A4DF4-228C-463F-AC72-0F9401B3F1F3}"/>
              </a:ext>
            </a:extLst>
          </p:cNvPr>
          <p:cNvCxnSpPr>
            <a:cxnSpLocks/>
          </p:cNvCxnSpPr>
          <p:nvPr/>
        </p:nvCxnSpPr>
        <p:spPr>
          <a:xfrm flipH="1">
            <a:off x="1441622" y="4340191"/>
            <a:ext cx="3657126" cy="490653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7A5A538-87AF-4714-9143-4710D964C5F4}"/>
              </a:ext>
            </a:extLst>
          </p:cNvPr>
          <p:cNvSpPr txBox="1"/>
          <p:nvPr/>
        </p:nvSpPr>
        <p:spPr>
          <a:xfrm>
            <a:off x="7547802" y="5759248"/>
            <a:ext cx="3033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/>
              <a:t>SR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29C64EA-23E6-4E03-9922-DF1422011938}"/>
              </a:ext>
            </a:extLst>
          </p:cNvPr>
          <p:cNvSpPr txBox="1"/>
          <p:nvPr/>
        </p:nvSpPr>
        <p:spPr>
          <a:xfrm>
            <a:off x="5896757" y="-101878"/>
            <a:ext cx="12251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/>
                </a:solidFill>
              </a:rPr>
              <a:t>HP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AA4D5C4B-FE88-45EB-9175-7C35643B43D2}"/>
              </a:ext>
            </a:extLst>
          </p:cNvPr>
          <p:cNvCxnSpPr>
            <a:cxnSpLocks/>
          </p:cNvCxnSpPr>
          <p:nvPr/>
        </p:nvCxnSpPr>
        <p:spPr>
          <a:xfrm>
            <a:off x="4817327" y="3166946"/>
            <a:ext cx="2051306" cy="16104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781D666-BAB7-45E6-9A0C-D24F1E3B60FA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882906" y="1076952"/>
            <a:ext cx="114741" cy="1461461"/>
          </a:xfrm>
          <a:prstGeom prst="line">
            <a:avLst/>
          </a:prstGeom>
          <a:ln w="1174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A8280257-0780-41D9-9110-7365E6523AE6}"/>
              </a:ext>
            </a:extLst>
          </p:cNvPr>
          <p:cNvCxnSpPr>
            <a:cxnSpLocks/>
          </p:cNvCxnSpPr>
          <p:nvPr/>
        </p:nvCxnSpPr>
        <p:spPr>
          <a:xfrm>
            <a:off x="5122127" y="107529"/>
            <a:ext cx="3178097" cy="3573620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C74AF17A-98B4-4685-9804-30AB4D2B9A2E}"/>
              </a:ext>
            </a:extLst>
          </p:cNvPr>
          <p:cNvCxnSpPr>
            <a:cxnSpLocks/>
          </p:cNvCxnSpPr>
          <p:nvPr/>
        </p:nvCxnSpPr>
        <p:spPr>
          <a:xfrm flipV="1">
            <a:off x="6096000" y="3327991"/>
            <a:ext cx="772633" cy="36306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3414571-4E74-4B6E-9E9E-3A3E3BA03F38}"/>
              </a:ext>
            </a:extLst>
          </p:cNvPr>
          <p:cNvCxnSpPr>
            <a:cxnSpLocks noChangeAspect="1"/>
          </p:cNvCxnSpPr>
          <p:nvPr/>
        </p:nvCxnSpPr>
        <p:spPr>
          <a:xfrm>
            <a:off x="5896759" y="2538415"/>
            <a:ext cx="1304796" cy="2613448"/>
          </a:xfrm>
          <a:prstGeom prst="line">
            <a:avLst/>
          </a:prstGeom>
          <a:ln w="1174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21180032-8BAE-4593-A8F1-31E4C80FB5F8}"/>
              </a:ext>
            </a:extLst>
          </p:cNvPr>
          <p:cNvCxnSpPr>
            <a:cxnSpLocks/>
          </p:cNvCxnSpPr>
          <p:nvPr/>
        </p:nvCxnSpPr>
        <p:spPr>
          <a:xfrm flipH="1">
            <a:off x="5098747" y="72058"/>
            <a:ext cx="1883078" cy="4268133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E2C9AFC-7432-478B-A6EC-775113DC3FA0}"/>
              </a:ext>
            </a:extLst>
          </p:cNvPr>
          <p:cNvCxnSpPr>
            <a:cxnSpLocks/>
          </p:cNvCxnSpPr>
          <p:nvPr/>
        </p:nvCxnSpPr>
        <p:spPr>
          <a:xfrm>
            <a:off x="6096000" y="3691055"/>
            <a:ext cx="3025698" cy="132581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66866DC9-2445-433B-AF94-9CE358EC1545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7121912" y="5151863"/>
            <a:ext cx="121796" cy="277954"/>
          </a:xfrm>
          <a:prstGeom prst="line">
            <a:avLst/>
          </a:prstGeom>
          <a:ln w="1174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DC3709BE-CCC5-4676-859F-CADFAED2D2A9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11657" y="5171542"/>
            <a:ext cx="3999571" cy="6261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334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EE43EF1-9B33-4139-8FB4-1DBF5722E264}"/>
              </a:ext>
            </a:extLst>
          </p:cNvPr>
          <p:cNvCxnSpPr>
            <a:cxnSpLocks noChangeAspect="1"/>
          </p:cNvCxnSpPr>
          <p:nvPr/>
        </p:nvCxnSpPr>
        <p:spPr>
          <a:xfrm>
            <a:off x="5687977" y="14687"/>
            <a:ext cx="333760" cy="1143224"/>
          </a:xfrm>
          <a:prstGeom prst="line">
            <a:avLst/>
          </a:prstGeom>
          <a:ln w="1174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7502CC-52C5-4059-A52A-14525423D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938" y="1508623"/>
            <a:ext cx="7933440" cy="498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0EC140F-2AC7-4528-A734-19AA8326C540}"/>
              </a:ext>
            </a:extLst>
          </p:cNvPr>
          <p:cNvCxnSpPr>
            <a:cxnSpLocks/>
          </p:cNvCxnSpPr>
          <p:nvPr/>
        </p:nvCxnSpPr>
        <p:spPr>
          <a:xfrm>
            <a:off x="6520814" y="1706137"/>
            <a:ext cx="164352" cy="4822552"/>
          </a:xfrm>
          <a:prstGeom prst="line">
            <a:avLst/>
          </a:prstGeom>
          <a:ln w="8255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E7F538AC-751B-4249-841E-8AC27342A6C4}"/>
              </a:ext>
            </a:extLst>
          </p:cNvPr>
          <p:cNvSpPr txBox="1"/>
          <p:nvPr/>
        </p:nvSpPr>
        <p:spPr>
          <a:xfrm>
            <a:off x="3605561" y="5904215"/>
            <a:ext cx="3033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/>
              <a:t>SL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D8E229E-5EF2-451C-B5C7-32416E2A4DBF}"/>
              </a:ext>
            </a:extLst>
          </p:cNvPr>
          <p:cNvSpPr txBox="1"/>
          <p:nvPr/>
        </p:nvSpPr>
        <p:spPr>
          <a:xfrm>
            <a:off x="411478" y="531090"/>
            <a:ext cx="5368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Consolas" panose="020B0609020204030204" pitchFamily="49" charset="0"/>
              </a:rPr>
              <a:t>STEP11:</a:t>
            </a:r>
          </a:p>
          <a:p>
            <a:endParaRPr lang="en-US" altLang="zh-TW" b="1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HP = HP U BS</a:t>
            </a: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1EAFBF4-2CCC-40DB-9269-CEF89AB2D20E}"/>
              </a:ext>
            </a:extLst>
          </p:cNvPr>
          <p:cNvCxnSpPr/>
          <p:nvPr/>
        </p:nvCxnSpPr>
        <p:spPr>
          <a:xfrm flipV="1">
            <a:off x="4817327" y="2196790"/>
            <a:ext cx="3323063" cy="97015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ABD779E-9B6D-4C29-A852-FF4852B872D6}"/>
              </a:ext>
            </a:extLst>
          </p:cNvPr>
          <p:cNvCxnSpPr>
            <a:cxnSpLocks/>
          </p:cNvCxnSpPr>
          <p:nvPr/>
        </p:nvCxnSpPr>
        <p:spPr>
          <a:xfrm flipV="1">
            <a:off x="5122127" y="4998978"/>
            <a:ext cx="3999571" cy="6261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DE3A5AE6-AA3D-40CC-A251-411BF569A02E}"/>
              </a:ext>
            </a:extLst>
          </p:cNvPr>
          <p:cNvCxnSpPr>
            <a:cxnSpLocks/>
          </p:cNvCxnSpPr>
          <p:nvPr/>
        </p:nvCxnSpPr>
        <p:spPr>
          <a:xfrm flipV="1">
            <a:off x="5474469" y="3645887"/>
            <a:ext cx="2849135" cy="3878061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11FE159-F23D-4740-B3EC-01308EA60778}"/>
              </a:ext>
            </a:extLst>
          </p:cNvPr>
          <p:cNvCxnSpPr>
            <a:cxnSpLocks/>
          </p:cNvCxnSpPr>
          <p:nvPr/>
        </p:nvCxnSpPr>
        <p:spPr>
          <a:xfrm flipH="1">
            <a:off x="8300224" y="2681868"/>
            <a:ext cx="3008020" cy="975731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91FCE23B-320A-4C3B-A5A3-CC992448FC31}"/>
              </a:ext>
            </a:extLst>
          </p:cNvPr>
          <p:cNvCxnSpPr>
            <a:cxnSpLocks/>
          </p:cNvCxnSpPr>
          <p:nvPr/>
        </p:nvCxnSpPr>
        <p:spPr>
          <a:xfrm>
            <a:off x="5098746" y="4335969"/>
            <a:ext cx="4483404" cy="2511623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007A4DF4-228C-463F-AC72-0F9401B3F1F3}"/>
              </a:ext>
            </a:extLst>
          </p:cNvPr>
          <p:cNvCxnSpPr>
            <a:cxnSpLocks/>
          </p:cNvCxnSpPr>
          <p:nvPr/>
        </p:nvCxnSpPr>
        <p:spPr>
          <a:xfrm flipH="1">
            <a:off x="1441622" y="4340191"/>
            <a:ext cx="3657126" cy="490653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7A5A538-87AF-4714-9143-4710D964C5F4}"/>
              </a:ext>
            </a:extLst>
          </p:cNvPr>
          <p:cNvSpPr txBox="1"/>
          <p:nvPr/>
        </p:nvSpPr>
        <p:spPr>
          <a:xfrm>
            <a:off x="7547802" y="5759248"/>
            <a:ext cx="3033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/>
              <a:t>SR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29C64EA-23E6-4E03-9922-DF1422011938}"/>
              </a:ext>
            </a:extLst>
          </p:cNvPr>
          <p:cNvSpPr txBox="1"/>
          <p:nvPr/>
        </p:nvSpPr>
        <p:spPr>
          <a:xfrm>
            <a:off x="5896757" y="-101878"/>
            <a:ext cx="12251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/>
                </a:solidFill>
              </a:rPr>
              <a:t>HP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AA4D5C4B-FE88-45EB-9175-7C35643B43D2}"/>
              </a:ext>
            </a:extLst>
          </p:cNvPr>
          <p:cNvCxnSpPr>
            <a:cxnSpLocks/>
          </p:cNvCxnSpPr>
          <p:nvPr/>
        </p:nvCxnSpPr>
        <p:spPr>
          <a:xfrm>
            <a:off x="4817327" y="3166946"/>
            <a:ext cx="2051306" cy="16104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781D666-BAB7-45E6-9A0C-D24F1E3B60FA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882906" y="1076952"/>
            <a:ext cx="114741" cy="1461461"/>
          </a:xfrm>
          <a:prstGeom prst="line">
            <a:avLst/>
          </a:prstGeom>
          <a:ln w="1174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A8280257-0780-41D9-9110-7365E6523AE6}"/>
              </a:ext>
            </a:extLst>
          </p:cNvPr>
          <p:cNvCxnSpPr>
            <a:cxnSpLocks/>
          </p:cNvCxnSpPr>
          <p:nvPr/>
        </p:nvCxnSpPr>
        <p:spPr>
          <a:xfrm>
            <a:off x="5122127" y="107529"/>
            <a:ext cx="3178097" cy="3573620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C74AF17A-98B4-4685-9804-30AB4D2B9A2E}"/>
              </a:ext>
            </a:extLst>
          </p:cNvPr>
          <p:cNvCxnSpPr>
            <a:cxnSpLocks/>
          </p:cNvCxnSpPr>
          <p:nvPr/>
        </p:nvCxnSpPr>
        <p:spPr>
          <a:xfrm flipV="1">
            <a:off x="6096000" y="3327991"/>
            <a:ext cx="772633" cy="36306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3414571-4E74-4B6E-9E9E-3A3E3BA03F38}"/>
              </a:ext>
            </a:extLst>
          </p:cNvPr>
          <p:cNvCxnSpPr>
            <a:cxnSpLocks noChangeAspect="1"/>
          </p:cNvCxnSpPr>
          <p:nvPr/>
        </p:nvCxnSpPr>
        <p:spPr>
          <a:xfrm>
            <a:off x="5896759" y="2538415"/>
            <a:ext cx="1304796" cy="2613448"/>
          </a:xfrm>
          <a:prstGeom prst="line">
            <a:avLst/>
          </a:prstGeom>
          <a:ln w="1174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21180032-8BAE-4593-A8F1-31E4C80FB5F8}"/>
              </a:ext>
            </a:extLst>
          </p:cNvPr>
          <p:cNvCxnSpPr>
            <a:cxnSpLocks/>
          </p:cNvCxnSpPr>
          <p:nvPr/>
        </p:nvCxnSpPr>
        <p:spPr>
          <a:xfrm flipH="1">
            <a:off x="5098747" y="72058"/>
            <a:ext cx="1883078" cy="4268133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E2C9AFC-7432-478B-A6EC-775113DC3FA0}"/>
              </a:ext>
            </a:extLst>
          </p:cNvPr>
          <p:cNvCxnSpPr>
            <a:cxnSpLocks/>
          </p:cNvCxnSpPr>
          <p:nvPr/>
        </p:nvCxnSpPr>
        <p:spPr>
          <a:xfrm>
            <a:off x="6096000" y="3691055"/>
            <a:ext cx="3025698" cy="132581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66866DC9-2445-433B-AF94-9CE358EC1545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7121912" y="5151863"/>
            <a:ext cx="121796" cy="277954"/>
          </a:xfrm>
          <a:prstGeom prst="line">
            <a:avLst/>
          </a:prstGeom>
          <a:ln w="1174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DC3709BE-CCC5-4676-859F-CADFAED2D2A9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7102862" y="5429817"/>
            <a:ext cx="321666" cy="2054596"/>
          </a:xfrm>
          <a:prstGeom prst="line">
            <a:avLst/>
          </a:prstGeom>
          <a:ln w="1174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75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EE43EF1-9B33-4139-8FB4-1DBF5722E264}"/>
              </a:ext>
            </a:extLst>
          </p:cNvPr>
          <p:cNvCxnSpPr>
            <a:cxnSpLocks noChangeAspect="1"/>
          </p:cNvCxnSpPr>
          <p:nvPr/>
        </p:nvCxnSpPr>
        <p:spPr>
          <a:xfrm>
            <a:off x="5687977" y="14687"/>
            <a:ext cx="333760" cy="1143224"/>
          </a:xfrm>
          <a:prstGeom prst="line">
            <a:avLst/>
          </a:prstGeom>
          <a:ln w="1174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7502CC-52C5-4059-A52A-14525423D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938" y="1508623"/>
            <a:ext cx="7933440" cy="498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0EC140F-2AC7-4528-A734-19AA8326C540}"/>
              </a:ext>
            </a:extLst>
          </p:cNvPr>
          <p:cNvCxnSpPr>
            <a:cxnSpLocks/>
          </p:cNvCxnSpPr>
          <p:nvPr/>
        </p:nvCxnSpPr>
        <p:spPr>
          <a:xfrm>
            <a:off x="6520814" y="1706137"/>
            <a:ext cx="164352" cy="4822552"/>
          </a:xfrm>
          <a:prstGeom prst="line">
            <a:avLst/>
          </a:prstGeom>
          <a:ln w="8255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E7F538AC-751B-4249-841E-8AC27342A6C4}"/>
              </a:ext>
            </a:extLst>
          </p:cNvPr>
          <p:cNvSpPr txBox="1"/>
          <p:nvPr/>
        </p:nvSpPr>
        <p:spPr>
          <a:xfrm>
            <a:off x="3605561" y="5904215"/>
            <a:ext cx="3033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/>
              <a:t>SL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D8E229E-5EF2-451C-B5C7-32416E2A4DBF}"/>
              </a:ext>
            </a:extLst>
          </p:cNvPr>
          <p:cNvSpPr txBox="1"/>
          <p:nvPr/>
        </p:nvSpPr>
        <p:spPr>
          <a:xfrm>
            <a:off x="411478" y="531090"/>
            <a:ext cx="53685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Consolas" panose="020B0609020204030204" pitchFamily="49" charset="0"/>
              </a:rPr>
              <a:t>STEP12:</a:t>
            </a:r>
          </a:p>
          <a:p>
            <a:endParaRPr lang="en-US" altLang="zh-TW" b="1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Because, SG = P</a:t>
            </a:r>
            <a:r>
              <a:rPr lang="en-US" altLang="zh-TW" baseline="-25000" dirty="0">
                <a:latin typeface="Consolas" panose="020B0609020204030204" pitchFamily="49" charset="0"/>
              </a:rPr>
              <a:t>2</a:t>
            </a:r>
            <a:r>
              <a:rPr lang="en-US" altLang="zh-TW" dirty="0">
                <a:latin typeface="Consolas" panose="020B0609020204030204" pitchFamily="49" charset="0"/>
              </a:rPr>
              <a:t>P</a:t>
            </a:r>
            <a:r>
              <a:rPr lang="en-US" altLang="zh-TW" baseline="-25000" dirty="0">
                <a:latin typeface="Consolas" panose="020B0609020204030204" pitchFamily="49" charset="0"/>
              </a:rPr>
              <a:t>6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Discard edge of VD(S</a:t>
            </a:r>
            <a:r>
              <a:rPr lang="en-US" altLang="zh-TW" baseline="-25000" dirty="0">
                <a:latin typeface="Consolas" panose="020B0609020204030204" pitchFamily="49" charset="0"/>
              </a:rPr>
              <a:t>L</a:t>
            </a:r>
            <a:r>
              <a:rPr lang="en-US" altLang="zh-TW" dirty="0">
                <a:latin typeface="Consolas" panose="020B0609020204030204" pitchFamily="49" charset="0"/>
              </a:rPr>
              <a:t>) extending to right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Discard edge of VD(S</a:t>
            </a:r>
            <a:r>
              <a:rPr lang="en-US" altLang="zh-TW" baseline="-25000" dirty="0">
                <a:latin typeface="Consolas" panose="020B0609020204030204" pitchFamily="49" charset="0"/>
              </a:rPr>
              <a:t>R</a:t>
            </a:r>
            <a:r>
              <a:rPr lang="en-US" altLang="zh-TW" dirty="0">
                <a:latin typeface="Consolas" panose="020B0609020204030204" pitchFamily="49" charset="0"/>
              </a:rPr>
              <a:t>) extending to left</a:t>
            </a:r>
            <a:r>
              <a:rPr lang="en-US" altLang="zh-TW" baseline="-25000" dirty="0">
                <a:latin typeface="Consolas" panose="020B0609020204030204" pitchFamily="49" charset="0"/>
              </a:rPr>
              <a:t> </a:t>
            </a:r>
            <a:endParaRPr lang="en-US" altLang="zh-TW" dirty="0">
              <a:latin typeface="Consolas" panose="020B0609020204030204" pitchFamily="49" charset="0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1EAFBF4-2CCC-40DB-9269-CEF89AB2D20E}"/>
              </a:ext>
            </a:extLst>
          </p:cNvPr>
          <p:cNvCxnSpPr/>
          <p:nvPr/>
        </p:nvCxnSpPr>
        <p:spPr>
          <a:xfrm flipV="1">
            <a:off x="4817327" y="2196790"/>
            <a:ext cx="3323063" cy="97015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ABD779E-9B6D-4C29-A852-FF4852B872D6}"/>
              </a:ext>
            </a:extLst>
          </p:cNvPr>
          <p:cNvCxnSpPr>
            <a:cxnSpLocks/>
          </p:cNvCxnSpPr>
          <p:nvPr/>
        </p:nvCxnSpPr>
        <p:spPr>
          <a:xfrm flipV="1">
            <a:off x="5122127" y="4998978"/>
            <a:ext cx="3999571" cy="62617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DE3A5AE6-AA3D-40CC-A251-411BF569A02E}"/>
              </a:ext>
            </a:extLst>
          </p:cNvPr>
          <p:cNvCxnSpPr>
            <a:cxnSpLocks/>
          </p:cNvCxnSpPr>
          <p:nvPr/>
        </p:nvCxnSpPr>
        <p:spPr>
          <a:xfrm flipV="1">
            <a:off x="7201553" y="3645888"/>
            <a:ext cx="1122051" cy="1539499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11FE159-F23D-4740-B3EC-01308EA60778}"/>
              </a:ext>
            </a:extLst>
          </p:cNvPr>
          <p:cNvCxnSpPr>
            <a:cxnSpLocks/>
          </p:cNvCxnSpPr>
          <p:nvPr/>
        </p:nvCxnSpPr>
        <p:spPr>
          <a:xfrm flipH="1">
            <a:off x="8300224" y="2681868"/>
            <a:ext cx="3008020" cy="975731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91FCE23B-320A-4C3B-A5A3-CC992448FC31}"/>
              </a:ext>
            </a:extLst>
          </p:cNvPr>
          <p:cNvCxnSpPr>
            <a:cxnSpLocks/>
          </p:cNvCxnSpPr>
          <p:nvPr/>
        </p:nvCxnSpPr>
        <p:spPr>
          <a:xfrm>
            <a:off x="5098746" y="4335969"/>
            <a:ext cx="2023166" cy="1129286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007A4DF4-228C-463F-AC72-0F9401B3F1F3}"/>
              </a:ext>
            </a:extLst>
          </p:cNvPr>
          <p:cNvCxnSpPr>
            <a:cxnSpLocks/>
          </p:cNvCxnSpPr>
          <p:nvPr/>
        </p:nvCxnSpPr>
        <p:spPr>
          <a:xfrm flipH="1">
            <a:off x="1441622" y="4340191"/>
            <a:ext cx="3657126" cy="490653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7A5A538-87AF-4714-9143-4710D964C5F4}"/>
              </a:ext>
            </a:extLst>
          </p:cNvPr>
          <p:cNvSpPr txBox="1"/>
          <p:nvPr/>
        </p:nvSpPr>
        <p:spPr>
          <a:xfrm>
            <a:off x="7547802" y="5759248"/>
            <a:ext cx="3033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/>
              <a:t>SR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29C64EA-23E6-4E03-9922-DF1422011938}"/>
              </a:ext>
            </a:extLst>
          </p:cNvPr>
          <p:cNvSpPr txBox="1"/>
          <p:nvPr/>
        </p:nvSpPr>
        <p:spPr>
          <a:xfrm>
            <a:off x="5896757" y="-101878"/>
            <a:ext cx="12251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/>
                </a:solidFill>
              </a:rPr>
              <a:t>HP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AA4D5C4B-FE88-45EB-9175-7C35643B43D2}"/>
              </a:ext>
            </a:extLst>
          </p:cNvPr>
          <p:cNvCxnSpPr>
            <a:cxnSpLocks/>
          </p:cNvCxnSpPr>
          <p:nvPr/>
        </p:nvCxnSpPr>
        <p:spPr>
          <a:xfrm>
            <a:off x="4817327" y="3166946"/>
            <a:ext cx="2051306" cy="16104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A8280257-0780-41D9-9110-7365E6523AE6}"/>
              </a:ext>
            </a:extLst>
          </p:cNvPr>
          <p:cNvCxnSpPr>
            <a:cxnSpLocks/>
          </p:cNvCxnSpPr>
          <p:nvPr/>
        </p:nvCxnSpPr>
        <p:spPr>
          <a:xfrm>
            <a:off x="5997647" y="1076952"/>
            <a:ext cx="2302577" cy="2604197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781D666-BAB7-45E6-9A0C-D24F1E3B60FA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880209" y="1041481"/>
            <a:ext cx="120225" cy="1531284"/>
          </a:xfrm>
          <a:prstGeom prst="line">
            <a:avLst/>
          </a:prstGeom>
          <a:ln w="1174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C74AF17A-98B4-4685-9804-30AB4D2B9A2E}"/>
              </a:ext>
            </a:extLst>
          </p:cNvPr>
          <p:cNvCxnSpPr>
            <a:cxnSpLocks/>
          </p:cNvCxnSpPr>
          <p:nvPr/>
        </p:nvCxnSpPr>
        <p:spPr>
          <a:xfrm flipV="1">
            <a:off x="6096000" y="3327991"/>
            <a:ext cx="772633" cy="36306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21180032-8BAE-4593-A8F1-31E4C80FB5F8}"/>
              </a:ext>
            </a:extLst>
          </p:cNvPr>
          <p:cNvCxnSpPr>
            <a:cxnSpLocks/>
          </p:cNvCxnSpPr>
          <p:nvPr/>
        </p:nvCxnSpPr>
        <p:spPr>
          <a:xfrm flipH="1">
            <a:off x="5098747" y="2538413"/>
            <a:ext cx="784159" cy="1801778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3414571-4E74-4B6E-9E9E-3A3E3BA03F38}"/>
              </a:ext>
            </a:extLst>
          </p:cNvPr>
          <p:cNvCxnSpPr>
            <a:cxnSpLocks noChangeAspect="1"/>
          </p:cNvCxnSpPr>
          <p:nvPr/>
        </p:nvCxnSpPr>
        <p:spPr>
          <a:xfrm>
            <a:off x="5863366" y="2505058"/>
            <a:ext cx="1338187" cy="2680329"/>
          </a:xfrm>
          <a:prstGeom prst="line">
            <a:avLst/>
          </a:prstGeom>
          <a:ln w="1174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E2C9AFC-7432-478B-A6EC-775113DC3FA0}"/>
              </a:ext>
            </a:extLst>
          </p:cNvPr>
          <p:cNvCxnSpPr>
            <a:cxnSpLocks/>
          </p:cNvCxnSpPr>
          <p:nvPr/>
        </p:nvCxnSpPr>
        <p:spPr>
          <a:xfrm>
            <a:off x="6096000" y="3691055"/>
            <a:ext cx="3025698" cy="132581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66866DC9-2445-433B-AF94-9CE358EC1545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7084465" y="5111432"/>
            <a:ext cx="156412" cy="356953"/>
          </a:xfrm>
          <a:prstGeom prst="line">
            <a:avLst/>
          </a:prstGeom>
          <a:ln w="1174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2B557181-BECF-445E-9134-7745DB560FF0}"/>
              </a:ext>
            </a:extLst>
          </p:cNvPr>
          <p:cNvCxnSpPr>
            <a:cxnSpLocks/>
          </p:cNvCxnSpPr>
          <p:nvPr/>
        </p:nvCxnSpPr>
        <p:spPr>
          <a:xfrm>
            <a:off x="7158082" y="5474105"/>
            <a:ext cx="418583" cy="221624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DC3709BE-CCC5-4676-859F-CADFAED2D2A9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7102862" y="5429817"/>
            <a:ext cx="321666" cy="2054596"/>
          </a:xfrm>
          <a:prstGeom prst="line">
            <a:avLst/>
          </a:prstGeom>
          <a:ln w="1174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292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EE43EF1-9B33-4139-8FB4-1DBF5722E264}"/>
              </a:ext>
            </a:extLst>
          </p:cNvPr>
          <p:cNvCxnSpPr>
            <a:cxnSpLocks noChangeAspect="1"/>
          </p:cNvCxnSpPr>
          <p:nvPr/>
        </p:nvCxnSpPr>
        <p:spPr>
          <a:xfrm>
            <a:off x="5687977" y="14687"/>
            <a:ext cx="333760" cy="1143224"/>
          </a:xfrm>
          <a:prstGeom prst="line">
            <a:avLst/>
          </a:prstGeom>
          <a:ln w="1174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7502CC-52C5-4059-A52A-14525423D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938" y="1508623"/>
            <a:ext cx="7933440" cy="498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0EC140F-2AC7-4528-A734-19AA8326C540}"/>
              </a:ext>
            </a:extLst>
          </p:cNvPr>
          <p:cNvCxnSpPr>
            <a:cxnSpLocks/>
          </p:cNvCxnSpPr>
          <p:nvPr/>
        </p:nvCxnSpPr>
        <p:spPr>
          <a:xfrm>
            <a:off x="6520814" y="1706137"/>
            <a:ext cx="164352" cy="4822552"/>
          </a:xfrm>
          <a:prstGeom prst="line">
            <a:avLst/>
          </a:prstGeom>
          <a:ln w="8255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E7F538AC-751B-4249-841E-8AC27342A6C4}"/>
              </a:ext>
            </a:extLst>
          </p:cNvPr>
          <p:cNvSpPr txBox="1"/>
          <p:nvPr/>
        </p:nvSpPr>
        <p:spPr>
          <a:xfrm>
            <a:off x="3605561" y="5904215"/>
            <a:ext cx="3033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SL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D8E229E-5EF2-451C-B5C7-32416E2A4DBF}"/>
              </a:ext>
            </a:extLst>
          </p:cNvPr>
          <p:cNvSpPr txBox="1"/>
          <p:nvPr/>
        </p:nvSpPr>
        <p:spPr>
          <a:xfrm>
            <a:off x="411478" y="531090"/>
            <a:ext cx="5368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600" b="1" dirty="0">
                <a:solidFill>
                  <a:prstClr val="black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Merge Complete</a:t>
            </a:r>
            <a:endParaRPr kumimoji="0" lang="en-US" altLang="zh-TW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1EAFBF4-2CCC-40DB-9269-CEF89AB2D20E}"/>
              </a:ext>
            </a:extLst>
          </p:cNvPr>
          <p:cNvCxnSpPr/>
          <p:nvPr/>
        </p:nvCxnSpPr>
        <p:spPr>
          <a:xfrm flipV="1">
            <a:off x="4817327" y="2196790"/>
            <a:ext cx="3323063" cy="97015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ABD779E-9B6D-4C29-A852-FF4852B872D6}"/>
              </a:ext>
            </a:extLst>
          </p:cNvPr>
          <p:cNvCxnSpPr>
            <a:cxnSpLocks/>
          </p:cNvCxnSpPr>
          <p:nvPr/>
        </p:nvCxnSpPr>
        <p:spPr>
          <a:xfrm flipV="1">
            <a:off x="5122127" y="4998978"/>
            <a:ext cx="3999571" cy="62617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DE3A5AE6-AA3D-40CC-A251-411BF569A02E}"/>
              </a:ext>
            </a:extLst>
          </p:cNvPr>
          <p:cNvCxnSpPr>
            <a:cxnSpLocks/>
          </p:cNvCxnSpPr>
          <p:nvPr/>
        </p:nvCxnSpPr>
        <p:spPr>
          <a:xfrm flipV="1">
            <a:off x="7201553" y="3645888"/>
            <a:ext cx="1122051" cy="1539499"/>
          </a:xfrm>
          <a:prstGeom prst="line">
            <a:avLst/>
          </a:prstGeom>
          <a:ln w="730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11FE159-F23D-4740-B3EC-01308EA60778}"/>
              </a:ext>
            </a:extLst>
          </p:cNvPr>
          <p:cNvCxnSpPr>
            <a:cxnSpLocks/>
          </p:cNvCxnSpPr>
          <p:nvPr/>
        </p:nvCxnSpPr>
        <p:spPr>
          <a:xfrm flipH="1">
            <a:off x="8300224" y="2681868"/>
            <a:ext cx="3008020" cy="975731"/>
          </a:xfrm>
          <a:prstGeom prst="line">
            <a:avLst/>
          </a:prstGeom>
          <a:ln w="730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91FCE23B-320A-4C3B-A5A3-CC992448FC31}"/>
              </a:ext>
            </a:extLst>
          </p:cNvPr>
          <p:cNvCxnSpPr>
            <a:cxnSpLocks/>
          </p:cNvCxnSpPr>
          <p:nvPr/>
        </p:nvCxnSpPr>
        <p:spPr>
          <a:xfrm>
            <a:off x="5098746" y="4335969"/>
            <a:ext cx="2023166" cy="1129286"/>
          </a:xfrm>
          <a:prstGeom prst="line">
            <a:avLst/>
          </a:prstGeom>
          <a:ln w="730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007A4DF4-228C-463F-AC72-0F9401B3F1F3}"/>
              </a:ext>
            </a:extLst>
          </p:cNvPr>
          <p:cNvCxnSpPr>
            <a:cxnSpLocks/>
          </p:cNvCxnSpPr>
          <p:nvPr/>
        </p:nvCxnSpPr>
        <p:spPr>
          <a:xfrm flipH="1">
            <a:off x="1441622" y="4340191"/>
            <a:ext cx="3657126" cy="490653"/>
          </a:xfrm>
          <a:prstGeom prst="line">
            <a:avLst/>
          </a:prstGeom>
          <a:ln w="730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7A5A538-87AF-4714-9143-4710D964C5F4}"/>
              </a:ext>
            </a:extLst>
          </p:cNvPr>
          <p:cNvSpPr txBox="1"/>
          <p:nvPr/>
        </p:nvSpPr>
        <p:spPr>
          <a:xfrm>
            <a:off x="7547802" y="5759248"/>
            <a:ext cx="3033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SR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AA4D5C4B-FE88-45EB-9175-7C35643B43D2}"/>
              </a:ext>
            </a:extLst>
          </p:cNvPr>
          <p:cNvCxnSpPr>
            <a:cxnSpLocks/>
          </p:cNvCxnSpPr>
          <p:nvPr/>
        </p:nvCxnSpPr>
        <p:spPr>
          <a:xfrm>
            <a:off x="4817327" y="3166946"/>
            <a:ext cx="2051306" cy="16104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A8280257-0780-41D9-9110-7365E6523AE6}"/>
              </a:ext>
            </a:extLst>
          </p:cNvPr>
          <p:cNvCxnSpPr>
            <a:cxnSpLocks/>
          </p:cNvCxnSpPr>
          <p:nvPr/>
        </p:nvCxnSpPr>
        <p:spPr>
          <a:xfrm>
            <a:off x="5997647" y="1076952"/>
            <a:ext cx="2302577" cy="2604197"/>
          </a:xfrm>
          <a:prstGeom prst="line">
            <a:avLst/>
          </a:prstGeom>
          <a:ln w="730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781D666-BAB7-45E6-9A0C-D24F1E3B60FA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880209" y="1041481"/>
            <a:ext cx="120225" cy="1531284"/>
          </a:xfrm>
          <a:prstGeom prst="line">
            <a:avLst/>
          </a:prstGeom>
          <a:ln w="1174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C74AF17A-98B4-4685-9804-30AB4D2B9A2E}"/>
              </a:ext>
            </a:extLst>
          </p:cNvPr>
          <p:cNvCxnSpPr>
            <a:cxnSpLocks/>
          </p:cNvCxnSpPr>
          <p:nvPr/>
        </p:nvCxnSpPr>
        <p:spPr>
          <a:xfrm flipV="1">
            <a:off x="6096000" y="3327991"/>
            <a:ext cx="772633" cy="36306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21180032-8BAE-4593-A8F1-31E4C80FB5F8}"/>
              </a:ext>
            </a:extLst>
          </p:cNvPr>
          <p:cNvCxnSpPr>
            <a:cxnSpLocks/>
          </p:cNvCxnSpPr>
          <p:nvPr/>
        </p:nvCxnSpPr>
        <p:spPr>
          <a:xfrm flipH="1">
            <a:off x="5098747" y="2538413"/>
            <a:ext cx="784159" cy="1801778"/>
          </a:xfrm>
          <a:prstGeom prst="line">
            <a:avLst/>
          </a:prstGeom>
          <a:ln w="730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3414571-4E74-4B6E-9E9E-3A3E3BA03F38}"/>
              </a:ext>
            </a:extLst>
          </p:cNvPr>
          <p:cNvCxnSpPr>
            <a:cxnSpLocks noChangeAspect="1"/>
          </p:cNvCxnSpPr>
          <p:nvPr/>
        </p:nvCxnSpPr>
        <p:spPr>
          <a:xfrm>
            <a:off x="5863366" y="2505058"/>
            <a:ext cx="1338187" cy="2680329"/>
          </a:xfrm>
          <a:prstGeom prst="line">
            <a:avLst/>
          </a:prstGeom>
          <a:ln w="1174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E2C9AFC-7432-478B-A6EC-775113DC3FA0}"/>
              </a:ext>
            </a:extLst>
          </p:cNvPr>
          <p:cNvCxnSpPr>
            <a:cxnSpLocks/>
          </p:cNvCxnSpPr>
          <p:nvPr/>
        </p:nvCxnSpPr>
        <p:spPr>
          <a:xfrm>
            <a:off x="6096000" y="3691055"/>
            <a:ext cx="3025698" cy="132581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66866DC9-2445-433B-AF94-9CE358EC1545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7084465" y="5111432"/>
            <a:ext cx="156412" cy="356953"/>
          </a:xfrm>
          <a:prstGeom prst="line">
            <a:avLst/>
          </a:prstGeom>
          <a:ln w="1174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2B557181-BECF-445E-9134-7745DB560FF0}"/>
              </a:ext>
            </a:extLst>
          </p:cNvPr>
          <p:cNvCxnSpPr>
            <a:cxnSpLocks/>
          </p:cNvCxnSpPr>
          <p:nvPr/>
        </p:nvCxnSpPr>
        <p:spPr>
          <a:xfrm>
            <a:off x="7158082" y="5474105"/>
            <a:ext cx="418583" cy="221624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DC3709BE-CCC5-4676-859F-CADFAED2D2A9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7102862" y="5429817"/>
            <a:ext cx="321666" cy="2054596"/>
          </a:xfrm>
          <a:prstGeom prst="line">
            <a:avLst/>
          </a:prstGeom>
          <a:ln w="1174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34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17502CC-52C5-4059-A52A-14525423D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938" y="1508623"/>
            <a:ext cx="7933440" cy="498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0EC140F-2AC7-4528-A734-19AA8326C540}"/>
              </a:ext>
            </a:extLst>
          </p:cNvPr>
          <p:cNvCxnSpPr>
            <a:cxnSpLocks/>
          </p:cNvCxnSpPr>
          <p:nvPr/>
        </p:nvCxnSpPr>
        <p:spPr>
          <a:xfrm>
            <a:off x="6520814" y="1706137"/>
            <a:ext cx="164352" cy="4822552"/>
          </a:xfrm>
          <a:prstGeom prst="line">
            <a:avLst/>
          </a:prstGeom>
          <a:ln w="8255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E7F538AC-751B-4249-841E-8AC27342A6C4}"/>
              </a:ext>
            </a:extLst>
          </p:cNvPr>
          <p:cNvSpPr txBox="1"/>
          <p:nvPr/>
        </p:nvSpPr>
        <p:spPr>
          <a:xfrm>
            <a:off x="3605561" y="5904215"/>
            <a:ext cx="3033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/>
              <a:t>SL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D8E229E-5EF2-451C-B5C7-32416E2A4DBF}"/>
              </a:ext>
            </a:extLst>
          </p:cNvPr>
          <p:cNvSpPr txBox="1"/>
          <p:nvPr/>
        </p:nvSpPr>
        <p:spPr>
          <a:xfrm>
            <a:off x="411478" y="531090"/>
            <a:ext cx="53685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Consolas" panose="020B0609020204030204" pitchFamily="49" charset="0"/>
              </a:rPr>
              <a:t>STEP2:</a:t>
            </a:r>
          </a:p>
          <a:p>
            <a:endParaRPr lang="en-US" altLang="zh-TW" b="1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Find the Perpendicular bisector of SG=P</a:t>
            </a:r>
            <a:r>
              <a:rPr lang="en-US" altLang="zh-TW" baseline="-25000" dirty="0">
                <a:latin typeface="Consolas" panose="020B0609020204030204" pitchFamily="49" charset="0"/>
              </a:rPr>
              <a:t>1</a:t>
            </a:r>
            <a:r>
              <a:rPr lang="en-US" altLang="zh-TW" dirty="0">
                <a:latin typeface="Consolas" panose="020B0609020204030204" pitchFamily="49" charset="0"/>
              </a:rPr>
              <a:t>P</a:t>
            </a:r>
            <a:r>
              <a:rPr lang="en-US" altLang="zh-TW" baseline="-25000" dirty="0">
                <a:latin typeface="Consolas" panose="020B0609020204030204" pitchFamily="49" charset="0"/>
              </a:rPr>
              <a:t>5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(Denote BS)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1EAFBF4-2CCC-40DB-9269-CEF89AB2D20E}"/>
              </a:ext>
            </a:extLst>
          </p:cNvPr>
          <p:cNvCxnSpPr/>
          <p:nvPr/>
        </p:nvCxnSpPr>
        <p:spPr>
          <a:xfrm flipV="1">
            <a:off x="4817327" y="2196790"/>
            <a:ext cx="3323063" cy="9701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ABD779E-9B6D-4C29-A852-FF4852B872D6}"/>
              </a:ext>
            </a:extLst>
          </p:cNvPr>
          <p:cNvCxnSpPr>
            <a:cxnSpLocks/>
          </p:cNvCxnSpPr>
          <p:nvPr/>
        </p:nvCxnSpPr>
        <p:spPr>
          <a:xfrm flipV="1">
            <a:off x="5122127" y="4998978"/>
            <a:ext cx="3999571" cy="6261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A8280257-0780-41D9-9110-7365E6523AE6}"/>
              </a:ext>
            </a:extLst>
          </p:cNvPr>
          <p:cNvCxnSpPr>
            <a:cxnSpLocks/>
          </p:cNvCxnSpPr>
          <p:nvPr/>
        </p:nvCxnSpPr>
        <p:spPr>
          <a:xfrm>
            <a:off x="5122127" y="107529"/>
            <a:ext cx="3178097" cy="3573620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DE3A5AE6-AA3D-40CC-A251-411BF569A02E}"/>
              </a:ext>
            </a:extLst>
          </p:cNvPr>
          <p:cNvCxnSpPr>
            <a:cxnSpLocks/>
          </p:cNvCxnSpPr>
          <p:nvPr/>
        </p:nvCxnSpPr>
        <p:spPr>
          <a:xfrm flipV="1">
            <a:off x="5474469" y="3645887"/>
            <a:ext cx="2849135" cy="3878061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11FE159-F23D-4740-B3EC-01308EA60778}"/>
              </a:ext>
            </a:extLst>
          </p:cNvPr>
          <p:cNvCxnSpPr>
            <a:cxnSpLocks/>
          </p:cNvCxnSpPr>
          <p:nvPr/>
        </p:nvCxnSpPr>
        <p:spPr>
          <a:xfrm flipH="1">
            <a:off x="8300224" y="2681868"/>
            <a:ext cx="3008020" cy="975731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21180032-8BAE-4593-A8F1-31E4C80FB5F8}"/>
              </a:ext>
            </a:extLst>
          </p:cNvPr>
          <p:cNvCxnSpPr>
            <a:cxnSpLocks/>
          </p:cNvCxnSpPr>
          <p:nvPr/>
        </p:nvCxnSpPr>
        <p:spPr>
          <a:xfrm flipH="1">
            <a:off x="5098747" y="72058"/>
            <a:ext cx="1883078" cy="4268133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91FCE23B-320A-4C3B-A5A3-CC992448FC31}"/>
              </a:ext>
            </a:extLst>
          </p:cNvPr>
          <p:cNvCxnSpPr>
            <a:cxnSpLocks/>
          </p:cNvCxnSpPr>
          <p:nvPr/>
        </p:nvCxnSpPr>
        <p:spPr>
          <a:xfrm>
            <a:off x="5098746" y="4335969"/>
            <a:ext cx="4483404" cy="2511623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007A4DF4-228C-463F-AC72-0F9401B3F1F3}"/>
              </a:ext>
            </a:extLst>
          </p:cNvPr>
          <p:cNvCxnSpPr>
            <a:cxnSpLocks/>
          </p:cNvCxnSpPr>
          <p:nvPr/>
        </p:nvCxnSpPr>
        <p:spPr>
          <a:xfrm flipH="1">
            <a:off x="1441622" y="4340191"/>
            <a:ext cx="3657126" cy="490653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7A5A538-87AF-4714-9143-4710D964C5F4}"/>
              </a:ext>
            </a:extLst>
          </p:cNvPr>
          <p:cNvSpPr txBox="1"/>
          <p:nvPr/>
        </p:nvSpPr>
        <p:spPr>
          <a:xfrm>
            <a:off x="7547802" y="5759248"/>
            <a:ext cx="3033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/>
              <a:t>SR</a:t>
            </a: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EE43EF1-9B33-4139-8FB4-1DBF5722E264}"/>
              </a:ext>
            </a:extLst>
          </p:cNvPr>
          <p:cNvCxnSpPr>
            <a:cxnSpLocks/>
          </p:cNvCxnSpPr>
          <p:nvPr/>
        </p:nvCxnSpPr>
        <p:spPr>
          <a:xfrm rot="5400000" flipV="1">
            <a:off x="4502012" y="1139016"/>
            <a:ext cx="3323063" cy="9701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429C64EA-23E6-4E03-9922-DF1422011938}"/>
              </a:ext>
            </a:extLst>
          </p:cNvPr>
          <p:cNvSpPr txBox="1"/>
          <p:nvPr/>
        </p:nvSpPr>
        <p:spPr>
          <a:xfrm>
            <a:off x="5896757" y="-101878"/>
            <a:ext cx="12251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/>
                </a:solidFill>
              </a:rPr>
              <a:t>HP</a:t>
            </a:r>
          </a:p>
        </p:txBody>
      </p:sp>
    </p:spTree>
    <p:extLst>
      <p:ext uri="{BB962C8B-B14F-4D97-AF65-F5344CB8AC3E}">
        <p14:creationId xmlns:p14="http://schemas.microsoft.com/office/powerpoint/2010/main" val="253685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EE43EF1-9B33-4139-8FB4-1DBF5722E264}"/>
              </a:ext>
            </a:extLst>
          </p:cNvPr>
          <p:cNvCxnSpPr>
            <a:cxnSpLocks noChangeAspect="1"/>
          </p:cNvCxnSpPr>
          <p:nvPr/>
        </p:nvCxnSpPr>
        <p:spPr>
          <a:xfrm>
            <a:off x="5678466" y="-37438"/>
            <a:ext cx="333760" cy="1143224"/>
          </a:xfrm>
          <a:prstGeom prst="line">
            <a:avLst/>
          </a:prstGeom>
          <a:ln w="1174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7502CC-52C5-4059-A52A-14525423D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938" y="1508623"/>
            <a:ext cx="7933440" cy="498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0EC140F-2AC7-4528-A734-19AA8326C540}"/>
              </a:ext>
            </a:extLst>
          </p:cNvPr>
          <p:cNvCxnSpPr>
            <a:cxnSpLocks/>
          </p:cNvCxnSpPr>
          <p:nvPr/>
        </p:nvCxnSpPr>
        <p:spPr>
          <a:xfrm>
            <a:off x="6520814" y="1706137"/>
            <a:ext cx="164352" cy="4822552"/>
          </a:xfrm>
          <a:prstGeom prst="line">
            <a:avLst/>
          </a:prstGeom>
          <a:ln w="8255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E7F538AC-751B-4249-841E-8AC27342A6C4}"/>
              </a:ext>
            </a:extLst>
          </p:cNvPr>
          <p:cNvSpPr txBox="1"/>
          <p:nvPr/>
        </p:nvSpPr>
        <p:spPr>
          <a:xfrm>
            <a:off x="3605561" y="5904215"/>
            <a:ext cx="3033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/>
              <a:t>SL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D8E229E-5EF2-451C-B5C7-32416E2A4DBF}"/>
              </a:ext>
            </a:extLst>
          </p:cNvPr>
          <p:cNvSpPr txBox="1"/>
          <p:nvPr/>
        </p:nvSpPr>
        <p:spPr>
          <a:xfrm>
            <a:off x="419040" y="489968"/>
            <a:ext cx="5368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Consolas" panose="020B0609020204030204" pitchFamily="49" charset="0"/>
              </a:rPr>
              <a:t>STEP3:</a:t>
            </a:r>
          </a:p>
          <a:p>
            <a:endParaRPr lang="en-US" altLang="zh-TW" b="1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HP = HP U BS</a:t>
            </a: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1EAFBF4-2CCC-40DB-9269-CEF89AB2D20E}"/>
              </a:ext>
            </a:extLst>
          </p:cNvPr>
          <p:cNvCxnSpPr/>
          <p:nvPr/>
        </p:nvCxnSpPr>
        <p:spPr>
          <a:xfrm flipV="1">
            <a:off x="4817327" y="2196790"/>
            <a:ext cx="3323063" cy="9701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ABD779E-9B6D-4C29-A852-FF4852B872D6}"/>
              </a:ext>
            </a:extLst>
          </p:cNvPr>
          <p:cNvCxnSpPr>
            <a:cxnSpLocks/>
          </p:cNvCxnSpPr>
          <p:nvPr/>
        </p:nvCxnSpPr>
        <p:spPr>
          <a:xfrm flipV="1">
            <a:off x="5122127" y="4998978"/>
            <a:ext cx="3999571" cy="6261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A8280257-0780-41D9-9110-7365E6523AE6}"/>
              </a:ext>
            </a:extLst>
          </p:cNvPr>
          <p:cNvCxnSpPr>
            <a:cxnSpLocks/>
          </p:cNvCxnSpPr>
          <p:nvPr/>
        </p:nvCxnSpPr>
        <p:spPr>
          <a:xfrm>
            <a:off x="5122127" y="107529"/>
            <a:ext cx="3178097" cy="3573620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DE3A5AE6-AA3D-40CC-A251-411BF569A02E}"/>
              </a:ext>
            </a:extLst>
          </p:cNvPr>
          <p:cNvCxnSpPr>
            <a:cxnSpLocks/>
          </p:cNvCxnSpPr>
          <p:nvPr/>
        </p:nvCxnSpPr>
        <p:spPr>
          <a:xfrm flipV="1">
            <a:off x="5474469" y="3645887"/>
            <a:ext cx="2849135" cy="3878061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11FE159-F23D-4740-B3EC-01308EA60778}"/>
              </a:ext>
            </a:extLst>
          </p:cNvPr>
          <p:cNvCxnSpPr>
            <a:cxnSpLocks/>
          </p:cNvCxnSpPr>
          <p:nvPr/>
        </p:nvCxnSpPr>
        <p:spPr>
          <a:xfrm flipH="1">
            <a:off x="8300224" y="2681868"/>
            <a:ext cx="3008020" cy="975731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21180032-8BAE-4593-A8F1-31E4C80FB5F8}"/>
              </a:ext>
            </a:extLst>
          </p:cNvPr>
          <p:cNvCxnSpPr>
            <a:cxnSpLocks/>
          </p:cNvCxnSpPr>
          <p:nvPr/>
        </p:nvCxnSpPr>
        <p:spPr>
          <a:xfrm flipH="1">
            <a:off x="5098747" y="72058"/>
            <a:ext cx="1883078" cy="4268133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91FCE23B-320A-4C3B-A5A3-CC992448FC31}"/>
              </a:ext>
            </a:extLst>
          </p:cNvPr>
          <p:cNvCxnSpPr>
            <a:cxnSpLocks/>
          </p:cNvCxnSpPr>
          <p:nvPr/>
        </p:nvCxnSpPr>
        <p:spPr>
          <a:xfrm>
            <a:off x="5098746" y="4335969"/>
            <a:ext cx="4483404" cy="2511623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007A4DF4-228C-463F-AC72-0F9401B3F1F3}"/>
              </a:ext>
            </a:extLst>
          </p:cNvPr>
          <p:cNvCxnSpPr>
            <a:cxnSpLocks/>
          </p:cNvCxnSpPr>
          <p:nvPr/>
        </p:nvCxnSpPr>
        <p:spPr>
          <a:xfrm flipH="1">
            <a:off x="1441622" y="4340191"/>
            <a:ext cx="3657126" cy="490653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7A5A538-87AF-4714-9143-4710D964C5F4}"/>
              </a:ext>
            </a:extLst>
          </p:cNvPr>
          <p:cNvSpPr txBox="1"/>
          <p:nvPr/>
        </p:nvSpPr>
        <p:spPr>
          <a:xfrm>
            <a:off x="7547802" y="5759248"/>
            <a:ext cx="3033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/>
              <a:t>SR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29C64EA-23E6-4E03-9922-DF1422011938}"/>
              </a:ext>
            </a:extLst>
          </p:cNvPr>
          <p:cNvSpPr txBox="1"/>
          <p:nvPr/>
        </p:nvSpPr>
        <p:spPr>
          <a:xfrm>
            <a:off x="5896757" y="-101878"/>
            <a:ext cx="12251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/>
                </a:solidFill>
              </a:rPr>
              <a:t>HP</a:t>
            </a:r>
          </a:p>
        </p:txBody>
      </p:sp>
    </p:spTree>
    <p:extLst>
      <p:ext uri="{BB962C8B-B14F-4D97-AF65-F5344CB8AC3E}">
        <p14:creationId xmlns:p14="http://schemas.microsoft.com/office/powerpoint/2010/main" val="249491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EE43EF1-9B33-4139-8FB4-1DBF5722E264}"/>
              </a:ext>
            </a:extLst>
          </p:cNvPr>
          <p:cNvCxnSpPr>
            <a:cxnSpLocks noChangeAspect="1"/>
          </p:cNvCxnSpPr>
          <p:nvPr/>
        </p:nvCxnSpPr>
        <p:spPr>
          <a:xfrm>
            <a:off x="5678466" y="-37438"/>
            <a:ext cx="333760" cy="1143224"/>
          </a:xfrm>
          <a:prstGeom prst="line">
            <a:avLst/>
          </a:prstGeom>
          <a:ln w="1174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7502CC-52C5-4059-A52A-14525423D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938" y="1508623"/>
            <a:ext cx="7933440" cy="498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0EC140F-2AC7-4528-A734-19AA8326C540}"/>
              </a:ext>
            </a:extLst>
          </p:cNvPr>
          <p:cNvCxnSpPr>
            <a:cxnSpLocks/>
          </p:cNvCxnSpPr>
          <p:nvPr/>
        </p:nvCxnSpPr>
        <p:spPr>
          <a:xfrm>
            <a:off x="6520814" y="1706137"/>
            <a:ext cx="164352" cy="4822552"/>
          </a:xfrm>
          <a:prstGeom prst="line">
            <a:avLst/>
          </a:prstGeom>
          <a:ln w="8255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E7F538AC-751B-4249-841E-8AC27342A6C4}"/>
              </a:ext>
            </a:extLst>
          </p:cNvPr>
          <p:cNvSpPr txBox="1"/>
          <p:nvPr/>
        </p:nvSpPr>
        <p:spPr>
          <a:xfrm>
            <a:off x="3605561" y="5904215"/>
            <a:ext cx="3033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/>
              <a:t>SL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D8E229E-5EF2-451C-B5C7-32416E2A4DBF}"/>
              </a:ext>
            </a:extLst>
          </p:cNvPr>
          <p:cNvSpPr txBox="1"/>
          <p:nvPr/>
        </p:nvSpPr>
        <p:spPr>
          <a:xfrm>
            <a:off x="411478" y="531090"/>
            <a:ext cx="53685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Consolas" panose="020B0609020204030204" pitchFamily="49" charset="0"/>
              </a:rPr>
              <a:t>STEP4:</a:t>
            </a:r>
          </a:p>
          <a:p>
            <a:endParaRPr lang="en-US" altLang="zh-TW" b="1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Find the Perpendicular bisector of SG=P</a:t>
            </a:r>
            <a:r>
              <a:rPr lang="en-US" altLang="zh-TW" baseline="-25000" dirty="0">
                <a:latin typeface="Consolas" panose="020B0609020204030204" pitchFamily="49" charset="0"/>
              </a:rPr>
              <a:t>1</a:t>
            </a:r>
            <a:r>
              <a:rPr lang="en-US" altLang="zh-TW" dirty="0">
                <a:latin typeface="Consolas" panose="020B0609020204030204" pitchFamily="49" charset="0"/>
              </a:rPr>
              <a:t>P</a:t>
            </a:r>
            <a:r>
              <a:rPr lang="en-US" altLang="zh-TW" baseline="-25000" dirty="0">
                <a:latin typeface="Consolas" panose="020B0609020204030204" pitchFamily="49" charset="0"/>
              </a:rPr>
              <a:t>4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(Denote BS)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1EAFBF4-2CCC-40DB-9269-CEF89AB2D20E}"/>
              </a:ext>
            </a:extLst>
          </p:cNvPr>
          <p:cNvCxnSpPr/>
          <p:nvPr/>
        </p:nvCxnSpPr>
        <p:spPr>
          <a:xfrm flipV="1">
            <a:off x="4817327" y="2196790"/>
            <a:ext cx="3323063" cy="97015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ABD779E-9B6D-4C29-A852-FF4852B872D6}"/>
              </a:ext>
            </a:extLst>
          </p:cNvPr>
          <p:cNvCxnSpPr>
            <a:cxnSpLocks/>
          </p:cNvCxnSpPr>
          <p:nvPr/>
        </p:nvCxnSpPr>
        <p:spPr>
          <a:xfrm flipV="1">
            <a:off x="5122127" y="4998978"/>
            <a:ext cx="3999571" cy="6261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A8280257-0780-41D9-9110-7365E6523AE6}"/>
              </a:ext>
            </a:extLst>
          </p:cNvPr>
          <p:cNvCxnSpPr>
            <a:cxnSpLocks/>
          </p:cNvCxnSpPr>
          <p:nvPr/>
        </p:nvCxnSpPr>
        <p:spPr>
          <a:xfrm>
            <a:off x="5122127" y="107529"/>
            <a:ext cx="3178097" cy="3573620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DE3A5AE6-AA3D-40CC-A251-411BF569A02E}"/>
              </a:ext>
            </a:extLst>
          </p:cNvPr>
          <p:cNvCxnSpPr>
            <a:cxnSpLocks/>
          </p:cNvCxnSpPr>
          <p:nvPr/>
        </p:nvCxnSpPr>
        <p:spPr>
          <a:xfrm flipV="1">
            <a:off x="5474469" y="3645887"/>
            <a:ext cx="2849135" cy="3878061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11FE159-F23D-4740-B3EC-01308EA60778}"/>
              </a:ext>
            </a:extLst>
          </p:cNvPr>
          <p:cNvCxnSpPr>
            <a:cxnSpLocks/>
          </p:cNvCxnSpPr>
          <p:nvPr/>
        </p:nvCxnSpPr>
        <p:spPr>
          <a:xfrm flipH="1">
            <a:off x="8300224" y="2681868"/>
            <a:ext cx="3008020" cy="975731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21180032-8BAE-4593-A8F1-31E4C80FB5F8}"/>
              </a:ext>
            </a:extLst>
          </p:cNvPr>
          <p:cNvCxnSpPr>
            <a:cxnSpLocks/>
          </p:cNvCxnSpPr>
          <p:nvPr/>
        </p:nvCxnSpPr>
        <p:spPr>
          <a:xfrm flipH="1">
            <a:off x="5098747" y="72058"/>
            <a:ext cx="1883078" cy="4268133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91FCE23B-320A-4C3B-A5A3-CC992448FC31}"/>
              </a:ext>
            </a:extLst>
          </p:cNvPr>
          <p:cNvCxnSpPr>
            <a:cxnSpLocks/>
          </p:cNvCxnSpPr>
          <p:nvPr/>
        </p:nvCxnSpPr>
        <p:spPr>
          <a:xfrm>
            <a:off x="5098746" y="4335969"/>
            <a:ext cx="4483404" cy="2511623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007A4DF4-228C-463F-AC72-0F9401B3F1F3}"/>
              </a:ext>
            </a:extLst>
          </p:cNvPr>
          <p:cNvCxnSpPr>
            <a:cxnSpLocks/>
          </p:cNvCxnSpPr>
          <p:nvPr/>
        </p:nvCxnSpPr>
        <p:spPr>
          <a:xfrm flipH="1">
            <a:off x="1441622" y="4340191"/>
            <a:ext cx="3657126" cy="490653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7A5A538-87AF-4714-9143-4710D964C5F4}"/>
              </a:ext>
            </a:extLst>
          </p:cNvPr>
          <p:cNvSpPr txBox="1"/>
          <p:nvPr/>
        </p:nvSpPr>
        <p:spPr>
          <a:xfrm>
            <a:off x="7547802" y="5759248"/>
            <a:ext cx="3033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/>
              <a:t>SR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29C64EA-23E6-4E03-9922-DF1422011938}"/>
              </a:ext>
            </a:extLst>
          </p:cNvPr>
          <p:cNvSpPr txBox="1"/>
          <p:nvPr/>
        </p:nvSpPr>
        <p:spPr>
          <a:xfrm>
            <a:off x="5896757" y="-101878"/>
            <a:ext cx="12251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/>
                </a:solidFill>
              </a:rPr>
              <a:t>HP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AA4D5C4B-FE88-45EB-9175-7C35643B43D2}"/>
              </a:ext>
            </a:extLst>
          </p:cNvPr>
          <p:cNvCxnSpPr>
            <a:cxnSpLocks/>
          </p:cNvCxnSpPr>
          <p:nvPr/>
        </p:nvCxnSpPr>
        <p:spPr>
          <a:xfrm>
            <a:off x="4817327" y="3166946"/>
            <a:ext cx="2051306" cy="1610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781D666-BAB7-45E6-9A0C-D24F1E3B60FA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803430" y="1076952"/>
            <a:ext cx="194211" cy="24737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559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EE43EF1-9B33-4139-8FB4-1DBF5722E264}"/>
              </a:ext>
            </a:extLst>
          </p:cNvPr>
          <p:cNvCxnSpPr>
            <a:cxnSpLocks noChangeAspect="1"/>
          </p:cNvCxnSpPr>
          <p:nvPr/>
        </p:nvCxnSpPr>
        <p:spPr>
          <a:xfrm>
            <a:off x="5687977" y="14687"/>
            <a:ext cx="333760" cy="1143224"/>
          </a:xfrm>
          <a:prstGeom prst="line">
            <a:avLst/>
          </a:prstGeom>
          <a:ln w="1174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7502CC-52C5-4059-A52A-14525423D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938" y="1508623"/>
            <a:ext cx="7933440" cy="498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0EC140F-2AC7-4528-A734-19AA8326C540}"/>
              </a:ext>
            </a:extLst>
          </p:cNvPr>
          <p:cNvCxnSpPr>
            <a:cxnSpLocks/>
          </p:cNvCxnSpPr>
          <p:nvPr/>
        </p:nvCxnSpPr>
        <p:spPr>
          <a:xfrm>
            <a:off x="6520814" y="1706137"/>
            <a:ext cx="164352" cy="4822552"/>
          </a:xfrm>
          <a:prstGeom prst="line">
            <a:avLst/>
          </a:prstGeom>
          <a:ln w="8255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E7F538AC-751B-4249-841E-8AC27342A6C4}"/>
              </a:ext>
            </a:extLst>
          </p:cNvPr>
          <p:cNvSpPr txBox="1"/>
          <p:nvPr/>
        </p:nvSpPr>
        <p:spPr>
          <a:xfrm>
            <a:off x="3605561" y="5904215"/>
            <a:ext cx="3033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/>
              <a:t>SL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D8E229E-5EF2-451C-B5C7-32416E2A4DBF}"/>
              </a:ext>
            </a:extLst>
          </p:cNvPr>
          <p:cNvSpPr txBox="1"/>
          <p:nvPr/>
        </p:nvSpPr>
        <p:spPr>
          <a:xfrm>
            <a:off x="411478" y="531090"/>
            <a:ext cx="5368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Consolas" panose="020B0609020204030204" pitchFamily="49" charset="0"/>
              </a:rPr>
              <a:t>STEP5:</a:t>
            </a:r>
          </a:p>
          <a:p>
            <a:endParaRPr lang="en-US" altLang="zh-TW" b="1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HP = HP U BS</a:t>
            </a: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1EAFBF4-2CCC-40DB-9269-CEF89AB2D20E}"/>
              </a:ext>
            </a:extLst>
          </p:cNvPr>
          <p:cNvCxnSpPr/>
          <p:nvPr/>
        </p:nvCxnSpPr>
        <p:spPr>
          <a:xfrm flipV="1">
            <a:off x="4817327" y="2196790"/>
            <a:ext cx="3323063" cy="97015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ABD779E-9B6D-4C29-A852-FF4852B872D6}"/>
              </a:ext>
            </a:extLst>
          </p:cNvPr>
          <p:cNvCxnSpPr>
            <a:cxnSpLocks/>
          </p:cNvCxnSpPr>
          <p:nvPr/>
        </p:nvCxnSpPr>
        <p:spPr>
          <a:xfrm flipV="1">
            <a:off x="5122127" y="4998978"/>
            <a:ext cx="3999571" cy="6261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DE3A5AE6-AA3D-40CC-A251-411BF569A02E}"/>
              </a:ext>
            </a:extLst>
          </p:cNvPr>
          <p:cNvCxnSpPr>
            <a:cxnSpLocks/>
          </p:cNvCxnSpPr>
          <p:nvPr/>
        </p:nvCxnSpPr>
        <p:spPr>
          <a:xfrm flipV="1">
            <a:off x="5474469" y="3645887"/>
            <a:ext cx="2849135" cy="3878061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11FE159-F23D-4740-B3EC-01308EA60778}"/>
              </a:ext>
            </a:extLst>
          </p:cNvPr>
          <p:cNvCxnSpPr>
            <a:cxnSpLocks/>
          </p:cNvCxnSpPr>
          <p:nvPr/>
        </p:nvCxnSpPr>
        <p:spPr>
          <a:xfrm flipH="1">
            <a:off x="8300224" y="2681868"/>
            <a:ext cx="3008020" cy="975731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91FCE23B-320A-4C3B-A5A3-CC992448FC31}"/>
              </a:ext>
            </a:extLst>
          </p:cNvPr>
          <p:cNvCxnSpPr>
            <a:cxnSpLocks/>
          </p:cNvCxnSpPr>
          <p:nvPr/>
        </p:nvCxnSpPr>
        <p:spPr>
          <a:xfrm>
            <a:off x="5098746" y="4335969"/>
            <a:ext cx="4483404" cy="2511623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007A4DF4-228C-463F-AC72-0F9401B3F1F3}"/>
              </a:ext>
            </a:extLst>
          </p:cNvPr>
          <p:cNvCxnSpPr>
            <a:cxnSpLocks/>
          </p:cNvCxnSpPr>
          <p:nvPr/>
        </p:nvCxnSpPr>
        <p:spPr>
          <a:xfrm flipH="1">
            <a:off x="1441622" y="4340191"/>
            <a:ext cx="3657126" cy="490653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7A5A538-87AF-4714-9143-4710D964C5F4}"/>
              </a:ext>
            </a:extLst>
          </p:cNvPr>
          <p:cNvSpPr txBox="1"/>
          <p:nvPr/>
        </p:nvSpPr>
        <p:spPr>
          <a:xfrm>
            <a:off x="7547802" y="5759248"/>
            <a:ext cx="3033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/>
              <a:t>SR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29C64EA-23E6-4E03-9922-DF1422011938}"/>
              </a:ext>
            </a:extLst>
          </p:cNvPr>
          <p:cNvSpPr txBox="1"/>
          <p:nvPr/>
        </p:nvSpPr>
        <p:spPr>
          <a:xfrm>
            <a:off x="5896757" y="-101878"/>
            <a:ext cx="12251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/>
                </a:solidFill>
              </a:rPr>
              <a:t>HP</a:t>
            </a: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781D666-BAB7-45E6-9A0C-D24F1E3B60FA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884215" y="1076952"/>
            <a:ext cx="113433" cy="1444792"/>
          </a:xfrm>
          <a:prstGeom prst="line">
            <a:avLst/>
          </a:prstGeom>
          <a:ln w="1174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AA4D5C4B-FE88-45EB-9175-7C35643B43D2}"/>
              </a:ext>
            </a:extLst>
          </p:cNvPr>
          <p:cNvCxnSpPr>
            <a:cxnSpLocks/>
          </p:cNvCxnSpPr>
          <p:nvPr/>
        </p:nvCxnSpPr>
        <p:spPr>
          <a:xfrm>
            <a:off x="4817327" y="3166946"/>
            <a:ext cx="2051306" cy="1610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A8280257-0780-41D9-9110-7365E6523AE6}"/>
              </a:ext>
            </a:extLst>
          </p:cNvPr>
          <p:cNvCxnSpPr>
            <a:cxnSpLocks/>
          </p:cNvCxnSpPr>
          <p:nvPr/>
        </p:nvCxnSpPr>
        <p:spPr>
          <a:xfrm>
            <a:off x="5122127" y="107529"/>
            <a:ext cx="3178097" cy="3573620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21180032-8BAE-4593-A8F1-31E4C80FB5F8}"/>
              </a:ext>
            </a:extLst>
          </p:cNvPr>
          <p:cNvCxnSpPr>
            <a:cxnSpLocks/>
          </p:cNvCxnSpPr>
          <p:nvPr/>
        </p:nvCxnSpPr>
        <p:spPr>
          <a:xfrm flipH="1">
            <a:off x="5098747" y="72058"/>
            <a:ext cx="1883078" cy="4268133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636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EE43EF1-9B33-4139-8FB4-1DBF5722E264}"/>
              </a:ext>
            </a:extLst>
          </p:cNvPr>
          <p:cNvCxnSpPr>
            <a:cxnSpLocks noChangeAspect="1"/>
          </p:cNvCxnSpPr>
          <p:nvPr/>
        </p:nvCxnSpPr>
        <p:spPr>
          <a:xfrm>
            <a:off x="5687977" y="14687"/>
            <a:ext cx="333760" cy="1143224"/>
          </a:xfrm>
          <a:prstGeom prst="line">
            <a:avLst/>
          </a:prstGeom>
          <a:ln w="1174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7502CC-52C5-4059-A52A-14525423D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938" y="1508623"/>
            <a:ext cx="7933440" cy="498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0EC140F-2AC7-4528-A734-19AA8326C540}"/>
              </a:ext>
            </a:extLst>
          </p:cNvPr>
          <p:cNvCxnSpPr>
            <a:cxnSpLocks/>
          </p:cNvCxnSpPr>
          <p:nvPr/>
        </p:nvCxnSpPr>
        <p:spPr>
          <a:xfrm>
            <a:off x="6520814" y="1706137"/>
            <a:ext cx="164352" cy="4822552"/>
          </a:xfrm>
          <a:prstGeom prst="line">
            <a:avLst/>
          </a:prstGeom>
          <a:ln w="8255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E7F538AC-751B-4249-841E-8AC27342A6C4}"/>
              </a:ext>
            </a:extLst>
          </p:cNvPr>
          <p:cNvSpPr txBox="1"/>
          <p:nvPr/>
        </p:nvSpPr>
        <p:spPr>
          <a:xfrm>
            <a:off x="3605561" y="5904215"/>
            <a:ext cx="3033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/>
              <a:t>SL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D8E229E-5EF2-451C-B5C7-32416E2A4DBF}"/>
              </a:ext>
            </a:extLst>
          </p:cNvPr>
          <p:cNvSpPr txBox="1"/>
          <p:nvPr/>
        </p:nvSpPr>
        <p:spPr>
          <a:xfrm>
            <a:off x="411478" y="531090"/>
            <a:ext cx="53685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Consolas" panose="020B0609020204030204" pitchFamily="49" charset="0"/>
              </a:rPr>
              <a:t>STEP6:</a:t>
            </a:r>
          </a:p>
          <a:p>
            <a:endParaRPr lang="en-US" altLang="zh-TW" b="1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Find the Perpendicular bisector of SG=P</a:t>
            </a:r>
            <a:r>
              <a:rPr lang="en-US" altLang="zh-TW" baseline="-25000" dirty="0">
                <a:latin typeface="Consolas" panose="020B0609020204030204" pitchFamily="49" charset="0"/>
              </a:rPr>
              <a:t>3</a:t>
            </a:r>
            <a:r>
              <a:rPr lang="en-US" altLang="zh-TW" dirty="0">
                <a:latin typeface="Consolas" panose="020B0609020204030204" pitchFamily="49" charset="0"/>
              </a:rPr>
              <a:t>P</a:t>
            </a:r>
            <a:r>
              <a:rPr lang="en-US" altLang="zh-TW" baseline="-25000" dirty="0">
                <a:latin typeface="Consolas" panose="020B0609020204030204" pitchFamily="49" charset="0"/>
              </a:rPr>
              <a:t>4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(Denote BS)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1EAFBF4-2CCC-40DB-9269-CEF89AB2D20E}"/>
              </a:ext>
            </a:extLst>
          </p:cNvPr>
          <p:cNvCxnSpPr/>
          <p:nvPr/>
        </p:nvCxnSpPr>
        <p:spPr>
          <a:xfrm flipV="1">
            <a:off x="4817327" y="2196790"/>
            <a:ext cx="3323063" cy="97015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ABD779E-9B6D-4C29-A852-FF4852B872D6}"/>
              </a:ext>
            </a:extLst>
          </p:cNvPr>
          <p:cNvCxnSpPr>
            <a:cxnSpLocks/>
          </p:cNvCxnSpPr>
          <p:nvPr/>
        </p:nvCxnSpPr>
        <p:spPr>
          <a:xfrm flipV="1">
            <a:off x="5122127" y="4998978"/>
            <a:ext cx="3999571" cy="6261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DE3A5AE6-AA3D-40CC-A251-411BF569A02E}"/>
              </a:ext>
            </a:extLst>
          </p:cNvPr>
          <p:cNvCxnSpPr>
            <a:cxnSpLocks/>
          </p:cNvCxnSpPr>
          <p:nvPr/>
        </p:nvCxnSpPr>
        <p:spPr>
          <a:xfrm flipV="1">
            <a:off x="5474469" y="3645887"/>
            <a:ext cx="2849135" cy="3878061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11FE159-F23D-4740-B3EC-01308EA60778}"/>
              </a:ext>
            </a:extLst>
          </p:cNvPr>
          <p:cNvCxnSpPr>
            <a:cxnSpLocks/>
          </p:cNvCxnSpPr>
          <p:nvPr/>
        </p:nvCxnSpPr>
        <p:spPr>
          <a:xfrm flipH="1">
            <a:off x="8300224" y="2681868"/>
            <a:ext cx="3008020" cy="975731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91FCE23B-320A-4C3B-A5A3-CC992448FC31}"/>
              </a:ext>
            </a:extLst>
          </p:cNvPr>
          <p:cNvCxnSpPr>
            <a:cxnSpLocks/>
          </p:cNvCxnSpPr>
          <p:nvPr/>
        </p:nvCxnSpPr>
        <p:spPr>
          <a:xfrm>
            <a:off x="5098746" y="4335969"/>
            <a:ext cx="4483404" cy="2511623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007A4DF4-228C-463F-AC72-0F9401B3F1F3}"/>
              </a:ext>
            </a:extLst>
          </p:cNvPr>
          <p:cNvCxnSpPr>
            <a:cxnSpLocks/>
          </p:cNvCxnSpPr>
          <p:nvPr/>
        </p:nvCxnSpPr>
        <p:spPr>
          <a:xfrm flipH="1">
            <a:off x="1441622" y="4340191"/>
            <a:ext cx="3657126" cy="490653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7A5A538-87AF-4714-9143-4710D964C5F4}"/>
              </a:ext>
            </a:extLst>
          </p:cNvPr>
          <p:cNvSpPr txBox="1"/>
          <p:nvPr/>
        </p:nvSpPr>
        <p:spPr>
          <a:xfrm>
            <a:off x="7547802" y="5759248"/>
            <a:ext cx="3033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/>
              <a:t>SR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29C64EA-23E6-4E03-9922-DF1422011938}"/>
              </a:ext>
            </a:extLst>
          </p:cNvPr>
          <p:cNvSpPr txBox="1"/>
          <p:nvPr/>
        </p:nvSpPr>
        <p:spPr>
          <a:xfrm>
            <a:off x="5896757" y="-101878"/>
            <a:ext cx="12251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/>
                </a:solidFill>
              </a:rPr>
              <a:t>HP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AA4D5C4B-FE88-45EB-9175-7C35643B43D2}"/>
              </a:ext>
            </a:extLst>
          </p:cNvPr>
          <p:cNvCxnSpPr>
            <a:cxnSpLocks/>
          </p:cNvCxnSpPr>
          <p:nvPr/>
        </p:nvCxnSpPr>
        <p:spPr>
          <a:xfrm>
            <a:off x="4817327" y="3166946"/>
            <a:ext cx="2051306" cy="16104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781D666-BAB7-45E6-9A0C-D24F1E3B60FA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882906" y="1076952"/>
            <a:ext cx="114741" cy="1461461"/>
          </a:xfrm>
          <a:prstGeom prst="line">
            <a:avLst/>
          </a:prstGeom>
          <a:ln w="1174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A8280257-0780-41D9-9110-7365E6523AE6}"/>
              </a:ext>
            </a:extLst>
          </p:cNvPr>
          <p:cNvCxnSpPr>
            <a:cxnSpLocks/>
          </p:cNvCxnSpPr>
          <p:nvPr/>
        </p:nvCxnSpPr>
        <p:spPr>
          <a:xfrm>
            <a:off x="5122127" y="107529"/>
            <a:ext cx="3178097" cy="3573620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C74AF17A-98B4-4685-9804-30AB4D2B9A2E}"/>
              </a:ext>
            </a:extLst>
          </p:cNvPr>
          <p:cNvCxnSpPr>
            <a:cxnSpLocks/>
          </p:cNvCxnSpPr>
          <p:nvPr/>
        </p:nvCxnSpPr>
        <p:spPr>
          <a:xfrm flipV="1">
            <a:off x="6096000" y="3327991"/>
            <a:ext cx="772633" cy="363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3414571-4E74-4B6E-9E9E-3A3E3BA03F38}"/>
              </a:ext>
            </a:extLst>
          </p:cNvPr>
          <p:cNvCxnSpPr>
            <a:cxnSpLocks noChangeAspect="1"/>
          </p:cNvCxnSpPr>
          <p:nvPr/>
        </p:nvCxnSpPr>
        <p:spPr>
          <a:xfrm>
            <a:off x="5896759" y="2538415"/>
            <a:ext cx="1403407" cy="28109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21180032-8BAE-4593-A8F1-31E4C80FB5F8}"/>
              </a:ext>
            </a:extLst>
          </p:cNvPr>
          <p:cNvCxnSpPr>
            <a:cxnSpLocks/>
          </p:cNvCxnSpPr>
          <p:nvPr/>
        </p:nvCxnSpPr>
        <p:spPr>
          <a:xfrm flipH="1">
            <a:off x="5098747" y="72058"/>
            <a:ext cx="1883078" cy="4268133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16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EE43EF1-9B33-4139-8FB4-1DBF5722E264}"/>
              </a:ext>
            </a:extLst>
          </p:cNvPr>
          <p:cNvCxnSpPr>
            <a:cxnSpLocks noChangeAspect="1"/>
          </p:cNvCxnSpPr>
          <p:nvPr/>
        </p:nvCxnSpPr>
        <p:spPr>
          <a:xfrm>
            <a:off x="5687977" y="14687"/>
            <a:ext cx="333760" cy="1143224"/>
          </a:xfrm>
          <a:prstGeom prst="line">
            <a:avLst/>
          </a:prstGeom>
          <a:ln w="1174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7502CC-52C5-4059-A52A-14525423D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938" y="1508623"/>
            <a:ext cx="7933440" cy="498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0EC140F-2AC7-4528-A734-19AA8326C540}"/>
              </a:ext>
            </a:extLst>
          </p:cNvPr>
          <p:cNvCxnSpPr>
            <a:cxnSpLocks/>
          </p:cNvCxnSpPr>
          <p:nvPr/>
        </p:nvCxnSpPr>
        <p:spPr>
          <a:xfrm>
            <a:off x="6520814" y="1706137"/>
            <a:ext cx="164352" cy="4822552"/>
          </a:xfrm>
          <a:prstGeom prst="line">
            <a:avLst/>
          </a:prstGeom>
          <a:ln w="8255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E7F538AC-751B-4249-841E-8AC27342A6C4}"/>
              </a:ext>
            </a:extLst>
          </p:cNvPr>
          <p:cNvSpPr txBox="1"/>
          <p:nvPr/>
        </p:nvSpPr>
        <p:spPr>
          <a:xfrm>
            <a:off x="3605561" y="5904215"/>
            <a:ext cx="3033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/>
              <a:t>SL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D8E229E-5EF2-451C-B5C7-32416E2A4DBF}"/>
              </a:ext>
            </a:extLst>
          </p:cNvPr>
          <p:cNvSpPr txBox="1"/>
          <p:nvPr/>
        </p:nvSpPr>
        <p:spPr>
          <a:xfrm>
            <a:off x="411478" y="531090"/>
            <a:ext cx="5368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Consolas" panose="020B0609020204030204" pitchFamily="49" charset="0"/>
              </a:rPr>
              <a:t>STEP7:</a:t>
            </a:r>
          </a:p>
          <a:p>
            <a:endParaRPr lang="en-US" altLang="zh-TW" b="1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HP = HP U BS</a:t>
            </a: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1EAFBF4-2CCC-40DB-9269-CEF89AB2D20E}"/>
              </a:ext>
            </a:extLst>
          </p:cNvPr>
          <p:cNvCxnSpPr/>
          <p:nvPr/>
        </p:nvCxnSpPr>
        <p:spPr>
          <a:xfrm flipV="1">
            <a:off x="4817327" y="2196790"/>
            <a:ext cx="3323063" cy="97015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ABD779E-9B6D-4C29-A852-FF4852B872D6}"/>
              </a:ext>
            </a:extLst>
          </p:cNvPr>
          <p:cNvCxnSpPr>
            <a:cxnSpLocks/>
          </p:cNvCxnSpPr>
          <p:nvPr/>
        </p:nvCxnSpPr>
        <p:spPr>
          <a:xfrm flipV="1">
            <a:off x="5122127" y="4998978"/>
            <a:ext cx="3999571" cy="6261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DE3A5AE6-AA3D-40CC-A251-411BF569A02E}"/>
              </a:ext>
            </a:extLst>
          </p:cNvPr>
          <p:cNvCxnSpPr>
            <a:cxnSpLocks/>
          </p:cNvCxnSpPr>
          <p:nvPr/>
        </p:nvCxnSpPr>
        <p:spPr>
          <a:xfrm flipV="1">
            <a:off x="5474469" y="3645887"/>
            <a:ext cx="2849135" cy="3878061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11FE159-F23D-4740-B3EC-01308EA60778}"/>
              </a:ext>
            </a:extLst>
          </p:cNvPr>
          <p:cNvCxnSpPr>
            <a:cxnSpLocks/>
          </p:cNvCxnSpPr>
          <p:nvPr/>
        </p:nvCxnSpPr>
        <p:spPr>
          <a:xfrm flipH="1">
            <a:off x="8300224" y="2681868"/>
            <a:ext cx="3008020" cy="975731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91FCE23B-320A-4C3B-A5A3-CC992448FC31}"/>
              </a:ext>
            </a:extLst>
          </p:cNvPr>
          <p:cNvCxnSpPr>
            <a:cxnSpLocks/>
          </p:cNvCxnSpPr>
          <p:nvPr/>
        </p:nvCxnSpPr>
        <p:spPr>
          <a:xfrm>
            <a:off x="5098746" y="4335969"/>
            <a:ext cx="4483404" cy="2511623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007A4DF4-228C-463F-AC72-0F9401B3F1F3}"/>
              </a:ext>
            </a:extLst>
          </p:cNvPr>
          <p:cNvCxnSpPr>
            <a:cxnSpLocks/>
          </p:cNvCxnSpPr>
          <p:nvPr/>
        </p:nvCxnSpPr>
        <p:spPr>
          <a:xfrm flipH="1">
            <a:off x="1441622" y="4340191"/>
            <a:ext cx="3657126" cy="490653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7A5A538-87AF-4714-9143-4710D964C5F4}"/>
              </a:ext>
            </a:extLst>
          </p:cNvPr>
          <p:cNvSpPr txBox="1"/>
          <p:nvPr/>
        </p:nvSpPr>
        <p:spPr>
          <a:xfrm>
            <a:off x="7547802" y="5759248"/>
            <a:ext cx="3033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/>
              <a:t>SR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29C64EA-23E6-4E03-9922-DF1422011938}"/>
              </a:ext>
            </a:extLst>
          </p:cNvPr>
          <p:cNvSpPr txBox="1"/>
          <p:nvPr/>
        </p:nvSpPr>
        <p:spPr>
          <a:xfrm>
            <a:off x="5896757" y="-101878"/>
            <a:ext cx="12251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/>
                </a:solidFill>
              </a:rPr>
              <a:t>HP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AA4D5C4B-FE88-45EB-9175-7C35643B43D2}"/>
              </a:ext>
            </a:extLst>
          </p:cNvPr>
          <p:cNvCxnSpPr>
            <a:cxnSpLocks/>
          </p:cNvCxnSpPr>
          <p:nvPr/>
        </p:nvCxnSpPr>
        <p:spPr>
          <a:xfrm>
            <a:off x="4817327" y="3166946"/>
            <a:ext cx="2051306" cy="16104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781D666-BAB7-45E6-9A0C-D24F1E3B60FA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882906" y="1076952"/>
            <a:ext cx="114741" cy="1461461"/>
          </a:xfrm>
          <a:prstGeom prst="line">
            <a:avLst/>
          </a:prstGeom>
          <a:ln w="1174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A8280257-0780-41D9-9110-7365E6523AE6}"/>
              </a:ext>
            </a:extLst>
          </p:cNvPr>
          <p:cNvCxnSpPr>
            <a:cxnSpLocks/>
          </p:cNvCxnSpPr>
          <p:nvPr/>
        </p:nvCxnSpPr>
        <p:spPr>
          <a:xfrm>
            <a:off x="5122127" y="107529"/>
            <a:ext cx="3178097" cy="3573620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C74AF17A-98B4-4685-9804-30AB4D2B9A2E}"/>
              </a:ext>
            </a:extLst>
          </p:cNvPr>
          <p:cNvCxnSpPr>
            <a:cxnSpLocks/>
          </p:cNvCxnSpPr>
          <p:nvPr/>
        </p:nvCxnSpPr>
        <p:spPr>
          <a:xfrm flipV="1">
            <a:off x="6096000" y="3327991"/>
            <a:ext cx="772633" cy="363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3414571-4E74-4B6E-9E9E-3A3E3BA03F38}"/>
              </a:ext>
            </a:extLst>
          </p:cNvPr>
          <p:cNvCxnSpPr>
            <a:cxnSpLocks noChangeAspect="1"/>
          </p:cNvCxnSpPr>
          <p:nvPr/>
        </p:nvCxnSpPr>
        <p:spPr>
          <a:xfrm>
            <a:off x="5896759" y="2538415"/>
            <a:ext cx="1304796" cy="2613448"/>
          </a:xfrm>
          <a:prstGeom prst="line">
            <a:avLst/>
          </a:prstGeom>
          <a:ln w="1174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21180032-8BAE-4593-A8F1-31E4C80FB5F8}"/>
              </a:ext>
            </a:extLst>
          </p:cNvPr>
          <p:cNvCxnSpPr>
            <a:cxnSpLocks/>
          </p:cNvCxnSpPr>
          <p:nvPr/>
        </p:nvCxnSpPr>
        <p:spPr>
          <a:xfrm flipH="1">
            <a:off x="5098747" y="72058"/>
            <a:ext cx="1883078" cy="4268133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72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EE43EF1-9B33-4139-8FB4-1DBF5722E264}"/>
              </a:ext>
            </a:extLst>
          </p:cNvPr>
          <p:cNvCxnSpPr>
            <a:cxnSpLocks noChangeAspect="1"/>
          </p:cNvCxnSpPr>
          <p:nvPr/>
        </p:nvCxnSpPr>
        <p:spPr>
          <a:xfrm>
            <a:off x="5687977" y="14687"/>
            <a:ext cx="333760" cy="1143224"/>
          </a:xfrm>
          <a:prstGeom prst="line">
            <a:avLst/>
          </a:prstGeom>
          <a:ln w="1174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7502CC-52C5-4059-A52A-14525423D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938" y="1508623"/>
            <a:ext cx="7933440" cy="498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0EC140F-2AC7-4528-A734-19AA8326C540}"/>
              </a:ext>
            </a:extLst>
          </p:cNvPr>
          <p:cNvCxnSpPr>
            <a:cxnSpLocks/>
          </p:cNvCxnSpPr>
          <p:nvPr/>
        </p:nvCxnSpPr>
        <p:spPr>
          <a:xfrm>
            <a:off x="6520814" y="1706137"/>
            <a:ext cx="164352" cy="4822552"/>
          </a:xfrm>
          <a:prstGeom prst="line">
            <a:avLst/>
          </a:prstGeom>
          <a:ln w="8255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E7F538AC-751B-4249-841E-8AC27342A6C4}"/>
              </a:ext>
            </a:extLst>
          </p:cNvPr>
          <p:cNvSpPr txBox="1"/>
          <p:nvPr/>
        </p:nvSpPr>
        <p:spPr>
          <a:xfrm>
            <a:off x="3605561" y="5904215"/>
            <a:ext cx="3033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/>
              <a:t>SL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D8E229E-5EF2-451C-B5C7-32416E2A4DBF}"/>
              </a:ext>
            </a:extLst>
          </p:cNvPr>
          <p:cNvSpPr txBox="1"/>
          <p:nvPr/>
        </p:nvSpPr>
        <p:spPr>
          <a:xfrm>
            <a:off x="411478" y="531090"/>
            <a:ext cx="53685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Consolas" panose="020B0609020204030204" pitchFamily="49" charset="0"/>
              </a:rPr>
              <a:t>STEP8:</a:t>
            </a:r>
          </a:p>
          <a:p>
            <a:endParaRPr lang="en-US" altLang="zh-TW" b="1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Find the Perpendicular bisector of SG=P</a:t>
            </a:r>
            <a:r>
              <a:rPr lang="en-US" altLang="zh-TW" baseline="-25000" dirty="0">
                <a:latin typeface="Consolas" panose="020B0609020204030204" pitchFamily="49" charset="0"/>
              </a:rPr>
              <a:t>3</a:t>
            </a:r>
            <a:r>
              <a:rPr lang="en-US" altLang="zh-TW" dirty="0">
                <a:latin typeface="Consolas" panose="020B0609020204030204" pitchFamily="49" charset="0"/>
              </a:rPr>
              <a:t>P</a:t>
            </a:r>
            <a:r>
              <a:rPr lang="en-US" altLang="zh-TW" baseline="-25000" dirty="0">
                <a:latin typeface="Consolas" panose="020B0609020204030204" pitchFamily="49" charset="0"/>
              </a:rPr>
              <a:t>6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(Denote BS)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1EAFBF4-2CCC-40DB-9269-CEF89AB2D20E}"/>
              </a:ext>
            </a:extLst>
          </p:cNvPr>
          <p:cNvCxnSpPr/>
          <p:nvPr/>
        </p:nvCxnSpPr>
        <p:spPr>
          <a:xfrm flipV="1">
            <a:off x="4817327" y="2196790"/>
            <a:ext cx="3323063" cy="97015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ABD779E-9B6D-4C29-A852-FF4852B872D6}"/>
              </a:ext>
            </a:extLst>
          </p:cNvPr>
          <p:cNvCxnSpPr>
            <a:cxnSpLocks/>
          </p:cNvCxnSpPr>
          <p:nvPr/>
        </p:nvCxnSpPr>
        <p:spPr>
          <a:xfrm flipV="1">
            <a:off x="5122127" y="4998978"/>
            <a:ext cx="3999571" cy="6261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DE3A5AE6-AA3D-40CC-A251-411BF569A02E}"/>
              </a:ext>
            </a:extLst>
          </p:cNvPr>
          <p:cNvCxnSpPr>
            <a:cxnSpLocks/>
          </p:cNvCxnSpPr>
          <p:nvPr/>
        </p:nvCxnSpPr>
        <p:spPr>
          <a:xfrm flipV="1">
            <a:off x="5474469" y="3645887"/>
            <a:ext cx="2849135" cy="3878061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11FE159-F23D-4740-B3EC-01308EA60778}"/>
              </a:ext>
            </a:extLst>
          </p:cNvPr>
          <p:cNvCxnSpPr>
            <a:cxnSpLocks/>
          </p:cNvCxnSpPr>
          <p:nvPr/>
        </p:nvCxnSpPr>
        <p:spPr>
          <a:xfrm flipH="1">
            <a:off x="8300224" y="2681868"/>
            <a:ext cx="3008020" cy="975731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91FCE23B-320A-4C3B-A5A3-CC992448FC31}"/>
              </a:ext>
            </a:extLst>
          </p:cNvPr>
          <p:cNvCxnSpPr>
            <a:cxnSpLocks/>
          </p:cNvCxnSpPr>
          <p:nvPr/>
        </p:nvCxnSpPr>
        <p:spPr>
          <a:xfrm>
            <a:off x="5098746" y="4335969"/>
            <a:ext cx="4483404" cy="2511623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007A4DF4-228C-463F-AC72-0F9401B3F1F3}"/>
              </a:ext>
            </a:extLst>
          </p:cNvPr>
          <p:cNvCxnSpPr>
            <a:cxnSpLocks/>
          </p:cNvCxnSpPr>
          <p:nvPr/>
        </p:nvCxnSpPr>
        <p:spPr>
          <a:xfrm flipH="1">
            <a:off x="1441622" y="4340191"/>
            <a:ext cx="3657126" cy="490653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7A5A538-87AF-4714-9143-4710D964C5F4}"/>
              </a:ext>
            </a:extLst>
          </p:cNvPr>
          <p:cNvSpPr txBox="1"/>
          <p:nvPr/>
        </p:nvSpPr>
        <p:spPr>
          <a:xfrm>
            <a:off x="7547802" y="5759248"/>
            <a:ext cx="3033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/>
              <a:t>SR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29C64EA-23E6-4E03-9922-DF1422011938}"/>
              </a:ext>
            </a:extLst>
          </p:cNvPr>
          <p:cNvSpPr txBox="1"/>
          <p:nvPr/>
        </p:nvSpPr>
        <p:spPr>
          <a:xfrm>
            <a:off x="5896757" y="-101878"/>
            <a:ext cx="12251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/>
                </a:solidFill>
              </a:rPr>
              <a:t>HP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AA4D5C4B-FE88-45EB-9175-7C35643B43D2}"/>
              </a:ext>
            </a:extLst>
          </p:cNvPr>
          <p:cNvCxnSpPr>
            <a:cxnSpLocks/>
          </p:cNvCxnSpPr>
          <p:nvPr/>
        </p:nvCxnSpPr>
        <p:spPr>
          <a:xfrm>
            <a:off x="4817327" y="3166946"/>
            <a:ext cx="2051306" cy="16104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781D666-BAB7-45E6-9A0C-D24F1E3B60FA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882906" y="1076952"/>
            <a:ext cx="114741" cy="1461461"/>
          </a:xfrm>
          <a:prstGeom prst="line">
            <a:avLst/>
          </a:prstGeom>
          <a:ln w="1174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A8280257-0780-41D9-9110-7365E6523AE6}"/>
              </a:ext>
            </a:extLst>
          </p:cNvPr>
          <p:cNvCxnSpPr>
            <a:cxnSpLocks/>
          </p:cNvCxnSpPr>
          <p:nvPr/>
        </p:nvCxnSpPr>
        <p:spPr>
          <a:xfrm>
            <a:off x="5122127" y="107529"/>
            <a:ext cx="3178097" cy="3573620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C74AF17A-98B4-4685-9804-30AB4D2B9A2E}"/>
              </a:ext>
            </a:extLst>
          </p:cNvPr>
          <p:cNvCxnSpPr>
            <a:cxnSpLocks/>
          </p:cNvCxnSpPr>
          <p:nvPr/>
        </p:nvCxnSpPr>
        <p:spPr>
          <a:xfrm flipV="1">
            <a:off x="6096000" y="3327991"/>
            <a:ext cx="772633" cy="36306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3414571-4E74-4B6E-9E9E-3A3E3BA03F38}"/>
              </a:ext>
            </a:extLst>
          </p:cNvPr>
          <p:cNvCxnSpPr>
            <a:cxnSpLocks noChangeAspect="1"/>
          </p:cNvCxnSpPr>
          <p:nvPr/>
        </p:nvCxnSpPr>
        <p:spPr>
          <a:xfrm>
            <a:off x="5896759" y="2538415"/>
            <a:ext cx="1304796" cy="2613448"/>
          </a:xfrm>
          <a:prstGeom prst="line">
            <a:avLst/>
          </a:prstGeom>
          <a:ln w="1174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21180032-8BAE-4593-A8F1-31E4C80FB5F8}"/>
              </a:ext>
            </a:extLst>
          </p:cNvPr>
          <p:cNvCxnSpPr>
            <a:cxnSpLocks/>
          </p:cNvCxnSpPr>
          <p:nvPr/>
        </p:nvCxnSpPr>
        <p:spPr>
          <a:xfrm flipH="1">
            <a:off x="5098747" y="72058"/>
            <a:ext cx="1883078" cy="4268133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E2C9AFC-7432-478B-A6EC-775113DC3FA0}"/>
              </a:ext>
            </a:extLst>
          </p:cNvPr>
          <p:cNvCxnSpPr>
            <a:cxnSpLocks/>
          </p:cNvCxnSpPr>
          <p:nvPr/>
        </p:nvCxnSpPr>
        <p:spPr>
          <a:xfrm>
            <a:off x="6096000" y="3691055"/>
            <a:ext cx="3025698" cy="13258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66866DC9-2445-433B-AF94-9CE358EC1545}"/>
              </a:ext>
            </a:extLst>
          </p:cNvPr>
          <p:cNvCxnSpPr>
            <a:cxnSpLocks/>
          </p:cNvCxnSpPr>
          <p:nvPr/>
        </p:nvCxnSpPr>
        <p:spPr>
          <a:xfrm rot="5400000">
            <a:off x="5878951" y="4150987"/>
            <a:ext cx="3025698" cy="13258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989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EE43EF1-9B33-4139-8FB4-1DBF5722E264}"/>
              </a:ext>
            </a:extLst>
          </p:cNvPr>
          <p:cNvCxnSpPr>
            <a:cxnSpLocks noChangeAspect="1"/>
          </p:cNvCxnSpPr>
          <p:nvPr/>
        </p:nvCxnSpPr>
        <p:spPr>
          <a:xfrm>
            <a:off x="5687977" y="14687"/>
            <a:ext cx="333760" cy="1143224"/>
          </a:xfrm>
          <a:prstGeom prst="line">
            <a:avLst/>
          </a:prstGeom>
          <a:ln w="1174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7502CC-52C5-4059-A52A-14525423D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938" y="1508623"/>
            <a:ext cx="7933440" cy="498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0EC140F-2AC7-4528-A734-19AA8326C540}"/>
              </a:ext>
            </a:extLst>
          </p:cNvPr>
          <p:cNvCxnSpPr>
            <a:cxnSpLocks/>
          </p:cNvCxnSpPr>
          <p:nvPr/>
        </p:nvCxnSpPr>
        <p:spPr>
          <a:xfrm>
            <a:off x="6520814" y="1706137"/>
            <a:ext cx="164352" cy="4822552"/>
          </a:xfrm>
          <a:prstGeom prst="line">
            <a:avLst/>
          </a:prstGeom>
          <a:ln w="8255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E7F538AC-751B-4249-841E-8AC27342A6C4}"/>
              </a:ext>
            </a:extLst>
          </p:cNvPr>
          <p:cNvSpPr txBox="1"/>
          <p:nvPr/>
        </p:nvSpPr>
        <p:spPr>
          <a:xfrm>
            <a:off x="3605561" y="5904215"/>
            <a:ext cx="3033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/>
              <a:t>SL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D8E229E-5EF2-451C-B5C7-32416E2A4DBF}"/>
              </a:ext>
            </a:extLst>
          </p:cNvPr>
          <p:cNvSpPr txBox="1"/>
          <p:nvPr/>
        </p:nvSpPr>
        <p:spPr>
          <a:xfrm>
            <a:off x="411478" y="531090"/>
            <a:ext cx="5368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Consolas" panose="020B0609020204030204" pitchFamily="49" charset="0"/>
              </a:rPr>
              <a:t>STEP9:</a:t>
            </a:r>
          </a:p>
          <a:p>
            <a:endParaRPr lang="en-US" altLang="zh-TW" b="1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HP = HP U BS</a:t>
            </a: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1EAFBF4-2CCC-40DB-9269-CEF89AB2D20E}"/>
              </a:ext>
            </a:extLst>
          </p:cNvPr>
          <p:cNvCxnSpPr/>
          <p:nvPr/>
        </p:nvCxnSpPr>
        <p:spPr>
          <a:xfrm flipV="1">
            <a:off x="4817327" y="2196790"/>
            <a:ext cx="3323063" cy="97015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ABD779E-9B6D-4C29-A852-FF4852B872D6}"/>
              </a:ext>
            </a:extLst>
          </p:cNvPr>
          <p:cNvCxnSpPr>
            <a:cxnSpLocks/>
          </p:cNvCxnSpPr>
          <p:nvPr/>
        </p:nvCxnSpPr>
        <p:spPr>
          <a:xfrm flipV="1">
            <a:off x="5122127" y="4998978"/>
            <a:ext cx="3999571" cy="6261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DE3A5AE6-AA3D-40CC-A251-411BF569A02E}"/>
              </a:ext>
            </a:extLst>
          </p:cNvPr>
          <p:cNvCxnSpPr>
            <a:cxnSpLocks/>
          </p:cNvCxnSpPr>
          <p:nvPr/>
        </p:nvCxnSpPr>
        <p:spPr>
          <a:xfrm flipV="1">
            <a:off x="5474469" y="3645887"/>
            <a:ext cx="2849135" cy="3878061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11FE159-F23D-4740-B3EC-01308EA60778}"/>
              </a:ext>
            </a:extLst>
          </p:cNvPr>
          <p:cNvCxnSpPr>
            <a:cxnSpLocks/>
          </p:cNvCxnSpPr>
          <p:nvPr/>
        </p:nvCxnSpPr>
        <p:spPr>
          <a:xfrm flipH="1">
            <a:off x="8300224" y="2681868"/>
            <a:ext cx="3008020" cy="975731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91FCE23B-320A-4C3B-A5A3-CC992448FC31}"/>
              </a:ext>
            </a:extLst>
          </p:cNvPr>
          <p:cNvCxnSpPr>
            <a:cxnSpLocks/>
          </p:cNvCxnSpPr>
          <p:nvPr/>
        </p:nvCxnSpPr>
        <p:spPr>
          <a:xfrm>
            <a:off x="5098746" y="4335969"/>
            <a:ext cx="4483404" cy="2511623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007A4DF4-228C-463F-AC72-0F9401B3F1F3}"/>
              </a:ext>
            </a:extLst>
          </p:cNvPr>
          <p:cNvCxnSpPr>
            <a:cxnSpLocks/>
          </p:cNvCxnSpPr>
          <p:nvPr/>
        </p:nvCxnSpPr>
        <p:spPr>
          <a:xfrm flipH="1">
            <a:off x="1441622" y="4340191"/>
            <a:ext cx="3657126" cy="490653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7A5A538-87AF-4714-9143-4710D964C5F4}"/>
              </a:ext>
            </a:extLst>
          </p:cNvPr>
          <p:cNvSpPr txBox="1"/>
          <p:nvPr/>
        </p:nvSpPr>
        <p:spPr>
          <a:xfrm>
            <a:off x="7547802" y="5759248"/>
            <a:ext cx="3033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/>
              <a:t>SR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29C64EA-23E6-4E03-9922-DF1422011938}"/>
              </a:ext>
            </a:extLst>
          </p:cNvPr>
          <p:cNvSpPr txBox="1"/>
          <p:nvPr/>
        </p:nvSpPr>
        <p:spPr>
          <a:xfrm>
            <a:off x="5896757" y="-101878"/>
            <a:ext cx="12251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/>
                </a:solidFill>
              </a:rPr>
              <a:t>HP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AA4D5C4B-FE88-45EB-9175-7C35643B43D2}"/>
              </a:ext>
            </a:extLst>
          </p:cNvPr>
          <p:cNvCxnSpPr>
            <a:cxnSpLocks/>
          </p:cNvCxnSpPr>
          <p:nvPr/>
        </p:nvCxnSpPr>
        <p:spPr>
          <a:xfrm>
            <a:off x="4817327" y="3166946"/>
            <a:ext cx="2051306" cy="16104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781D666-BAB7-45E6-9A0C-D24F1E3B60FA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882906" y="1076952"/>
            <a:ext cx="114741" cy="1461461"/>
          </a:xfrm>
          <a:prstGeom prst="line">
            <a:avLst/>
          </a:prstGeom>
          <a:ln w="1174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A8280257-0780-41D9-9110-7365E6523AE6}"/>
              </a:ext>
            </a:extLst>
          </p:cNvPr>
          <p:cNvCxnSpPr>
            <a:cxnSpLocks/>
          </p:cNvCxnSpPr>
          <p:nvPr/>
        </p:nvCxnSpPr>
        <p:spPr>
          <a:xfrm>
            <a:off x="5122127" y="107529"/>
            <a:ext cx="3178097" cy="3573620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C74AF17A-98B4-4685-9804-30AB4D2B9A2E}"/>
              </a:ext>
            </a:extLst>
          </p:cNvPr>
          <p:cNvCxnSpPr>
            <a:cxnSpLocks/>
          </p:cNvCxnSpPr>
          <p:nvPr/>
        </p:nvCxnSpPr>
        <p:spPr>
          <a:xfrm flipV="1">
            <a:off x="6096000" y="3327991"/>
            <a:ext cx="772633" cy="36306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3414571-4E74-4B6E-9E9E-3A3E3BA03F38}"/>
              </a:ext>
            </a:extLst>
          </p:cNvPr>
          <p:cNvCxnSpPr>
            <a:cxnSpLocks noChangeAspect="1"/>
          </p:cNvCxnSpPr>
          <p:nvPr/>
        </p:nvCxnSpPr>
        <p:spPr>
          <a:xfrm>
            <a:off x="5896759" y="2538415"/>
            <a:ext cx="1304796" cy="2613448"/>
          </a:xfrm>
          <a:prstGeom prst="line">
            <a:avLst/>
          </a:prstGeom>
          <a:ln w="1174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21180032-8BAE-4593-A8F1-31E4C80FB5F8}"/>
              </a:ext>
            </a:extLst>
          </p:cNvPr>
          <p:cNvCxnSpPr>
            <a:cxnSpLocks/>
          </p:cNvCxnSpPr>
          <p:nvPr/>
        </p:nvCxnSpPr>
        <p:spPr>
          <a:xfrm flipH="1">
            <a:off x="5098747" y="72058"/>
            <a:ext cx="1883078" cy="4268133"/>
          </a:xfrm>
          <a:prstGeom prst="line">
            <a:avLst/>
          </a:prstGeom>
          <a:ln w="730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E2C9AFC-7432-478B-A6EC-775113DC3FA0}"/>
              </a:ext>
            </a:extLst>
          </p:cNvPr>
          <p:cNvCxnSpPr>
            <a:cxnSpLocks/>
          </p:cNvCxnSpPr>
          <p:nvPr/>
        </p:nvCxnSpPr>
        <p:spPr>
          <a:xfrm>
            <a:off x="6096000" y="3691055"/>
            <a:ext cx="3025698" cy="13258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66866DC9-2445-433B-AF94-9CE358EC1545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7121912" y="5151863"/>
            <a:ext cx="121796" cy="277954"/>
          </a:xfrm>
          <a:prstGeom prst="line">
            <a:avLst/>
          </a:prstGeom>
          <a:ln w="1174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519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181</Words>
  <Application>Microsoft Office PowerPoint</Application>
  <PresentationFormat>寬螢幕</PresentationFormat>
  <Paragraphs>81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徐聖凱</dc:creator>
  <cp:lastModifiedBy>徐聖凱</cp:lastModifiedBy>
  <cp:revision>10</cp:revision>
  <dcterms:created xsi:type="dcterms:W3CDTF">2024-05-02T02:12:12Z</dcterms:created>
  <dcterms:modified xsi:type="dcterms:W3CDTF">2024-05-02T03:33:49Z</dcterms:modified>
</cp:coreProperties>
</file>