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D48F31-6176-41BF-A727-419DD01A3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4423E2D-864B-4716-B3E6-65908A1F7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84AAC3-EC96-4B59-B2BA-A135AF7E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CFD6-F723-40D5-86B8-0DD2ACA1D7D5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7751EF-6030-4E60-AF2C-DB3A37A5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8C84DA-2CAF-4645-A316-A450A478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5067-23C5-4857-9D0E-9387AC80F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2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84E853-A8A3-4A07-92A4-F5EF74916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7177911-A3A2-408D-B74D-C0775F728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EEB299-ED70-49BE-991E-9345C0787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CFD6-F723-40D5-86B8-0DD2ACA1D7D5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D33A69-8178-452E-AD51-36CC03122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F2716B-B11D-456D-8C93-A4D74CDBF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5067-23C5-4857-9D0E-9387AC80F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5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92CE857-BA20-42CB-BF0E-B65C1567A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E666C51-1940-487C-BA38-FBDC3E5F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F99F82-ED33-4B36-B5FF-DF3ED84E4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CFD6-F723-40D5-86B8-0DD2ACA1D7D5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D80FCB-DBF7-41A2-89AD-DA774295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26F21F-2260-40B7-A63D-C927E4CD3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5067-23C5-4857-9D0E-9387AC80F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8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6996FB-C815-4279-ACB7-D3333E33A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B748B2-F0A6-4AA5-AE19-7060418C1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CB0BA5-A22D-4868-A60E-8C346B024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CFD6-F723-40D5-86B8-0DD2ACA1D7D5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B5B5C9-E783-49DB-BC81-FCA1E4C8C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7FB00E-E400-4CF9-BE98-3BF1E4244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5067-23C5-4857-9D0E-9387AC80F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0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03F23F-9D77-4D7B-82D4-4E0B103D3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ED96F9-DDF2-4ABB-BC0F-E475F058B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07EB06-6D17-4AB5-8D95-F79F1C1B2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CFD6-F723-40D5-86B8-0DD2ACA1D7D5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C4A845-3121-43AD-8B64-DC2FA8516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62A7F9-2C22-4FC3-AA21-716ECA277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5067-23C5-4857-9D0E-9387AC80F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02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906BDF-D386-4D81-ABE4-6BA93C63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0E4250-8396-4941-813E-3B6903298D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2CE4822-0C04-4E77-BEE6-DC25017B3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8D0E5A-EB8B-4340-8785-C431F898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CFD6-F723-40D5-86B8-0DD2ACA1D7D5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A17F228-610B-4E99-886E-E14FAD00E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441795-D331-43C0-A6FF-2896DDA84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5067-23C5-4857-9D0E-9387AC80F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9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0AAF2F-8DA1-45B3-9D61-6426617AD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33C953-E241-4ABA-823D-389F905E0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32174FC-18D5-4F9A-81C5-02D4483AB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73563F4-235D-4AD3-B3BC-F7A1E8D1EB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A7AB2E1-0E0E-4CDB-8EC5-20E2DF654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1D294F2-D4A8-4B14-B0AB-3843D36D9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CFD6-F723-40D5-86B8-0DD2ACA1D7D5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AEF6436-9A5C-45F9-A77F-517FEFCB2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8AEDAD2-81D4-4333-BBF8-B568D9E76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5067-23C5-4857-9D0E-9387AC80F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4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CC6ED9-261A-4968-889E-ED17BE04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8473EF1-57B2-4B04-B7B2-6D669CBDE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CFD6-F723-40D5-86B8-0DD2ACA1D7D5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BDA7C32-5B6A-480D-BE86-388710ACF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7B69DBB-3B91-4DB2-B896-3D42C6662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5067-23C5-4857-9D0E-9387AC80F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FF746E0-9FF6-4436-96DE-0938FB1CE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CFD6-F723-40D5-86B8-0DD2ACA1D7D5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10D8CF3-F576-4573-8E57-1ACEEC725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08FF2E-F291-48D5-8207-1A784B834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5067-23C5-4857-9D0E-9387AC80F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4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6589B9-08CE-441C-8277-9D6054BDE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9CE1C1-F081-48D4-9513-13A27BBCF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4237C58-4040-4ECC-8BB7-567569CFB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A2CA415-8C19-4D82-9CD5-D675BF87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CFD6-F723-40D5-86B8-0DD2ACA1D7D5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347151-F968-479C-B7DD-CA741FE29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573E762-0261-4781-ABC4-40788D2EC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5067-23C5-4857-9D0E-9387AC80F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3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023516-0013-4A8D-BE83-B6D5F71E4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FEEB84C-7193-46E2-B724-96A79D289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AFC4937-66A9-4405-A851-04A212C69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92C1D45-FA39-4361-844C-535D852B8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CFD6-F723-40D5-86B8-0DD2ACA1D7D5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BB8ECE-8B6B-4785-8D9E-8650CCB0D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1C793B-635B-4868-B05C-ADD1C6D02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F5067-23C5-4857-9D0E-9387AC80F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97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878E200-67A7-4446-A09D-D4C4798F9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5539BE-9985-43FF-8870-6D46E0F33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E4F256-7CD9-44BA-A659-6B4DE8306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3CFD6-F723-40D5-86B8-0DD2ACA1D7D5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9EDCB1-9DE3-4FFD-8129-F2B54BA8A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5624CA-5102-4312-AF0A-B28524DEA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F5067-23C5-4857-9D0E-9387AC80F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29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71F1EC4-7569-4C19-80A1-0A4D6BC80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795813"/>
              </p:ext>
            </p:extLst>
          </p:nvPr>
        </p:nvGraphicFramePr>
        <p:xfrm>
          <a:off x="2032000" y="287274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9DCC7A4B-AA40-47AD-9C01-54D405E920E0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AB3AC6E-E831-4EF5-8B6B-8938ACFF4BF0}"/>
              </a:ext>
            </a:extLst>
          </p:cNvPr>
          <p:cNvSpPr txBox="1"/>
          <p:nvPr/>
        </p:nvSpPr>
        <p:spPr>
          <a:xfrm>
            <a:off x="1476449" y="401955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onsolas" panose="020B0609020204030204" pitchFamily="49" charset="0"/>
              </a:rPr>
              <a:t>UP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DAFCE84-975F-483A-B1E2-DFE695758DF2}"/>
              </a:ext>
            </a:extLst>
          </p:cNvPr>
          <p:cNvSpPr txBox="1"/>
          <p:nvPr/>
        </p:nvSpPr>
        <p:spPr>
          <a:xfrm>
            <a:off x="1235998" y="479476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onsolas" panose="020B0609020204030204" pitchFamily="49" charset="0"/>
              </a:rPr>
              <a:t>Down</a:t>
            </a:r>
            <a:endParaRPr lang="en-US" b="1" dirty="0">
              <a:latin typeface="Consolas" panose="020B0609020204030204" pitchFamily="49" charset="0"/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87569C5B-1F7A-4E25-97FE-EC5F1709D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965732"/>
              </p:ext>
            </p:extLst>
          </p:nvPr>
        </p:nvGraphicFramePr>
        <p:xfrm>
          <a:off x="2032000" y="4018042"/>
          <a:ext cx="81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22530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72849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68E48567-565C-4C46-8E97-BA4F49309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450582"/>
              </p:ext>
            </p:extLst>
          </p:nvPr>
        </p:nvGraphicFramePr>
        <p:xfrm>
          <a:off x="2032000" y="4824770"/>
          <a:ext cx="81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22530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72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306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71F1EC4-7569-4C19-80A1-0A4D6BC80115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87274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9DCC7A4B-AA40-47AD-9C01-54D405E920E0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AB3AC6E-E831-4EF5-8B6B-8938ACFF4BF0}"/>
              </a:ext>
            </a:extLst>
          </p:cNvPr>
          <p:cNvSpPr txBox="1"/>
          <p:nvPr/>
        </p:nvSpPr>
        <p:spPr>
          <a:xfrm>
            <a:off x="1476449" y="401955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onsolas" panose="020B0609020204030204" pitchFamily="49" charset="0"/>
              </a:rPr>
              <a:t>UP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DAFCE84-975F-483A-B1E2-DFE695758DF2}"/>
              </a:ext>
            </a:extLst>
          </p:cNvPr>
          <p:cNvSpPr txBox="1"/>
          <p:nvPr/>
        </p:nvSpPr>
        <p:spPr>
          <a:xfrm>
            <a:off x="1235998" y="479476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onsolas" panose="020B0609020204030204" pitchFamily="49" charset="0"/>
              </a:rPr>
              <a:t>Down</a:t>
            </a:r>
            <a:endParaRPr lang="en-US" b="1" dirty="0">
              <a:latin typeface="Consolas" panose="020B0609020204030204" pitchFamily="49" charset="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5AA7E08-4346-4401-A949-4BC5A5D897D4}"/>
              </a:ext>
            </a:extLst>
          </p:cNvPr>
          <p:cNvCxnSpPr/>
          <p:nvPr/>
        </p:nvCxnSpPr>
        <p:spPr>
          <a:xfrm>
            <a:off x="9685805" y="1905560"/>
            <a:ext cx="0" cy="815788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987F1D7C-1945-450E-BBB6-1176323D5DC1}"/>
              </a:ext>
            </a:extLst>
          </p:cNvPr>
          <p:cNvSpPr txBox="1"/>
          <p:nvPr/>
        </p:nvSpPr>
        <p:spPr>
          <a:xfrm>
            <a:off x="9023604" y="147482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7 - 3 &lt; 0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26D181D-6D78-4688-BE34-17FB45EED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520970"/>
              </p:ext>
            </p:extLst>
          </p:nvPr>
        </p:nvGraphicFramePr>
        <p:xfrm>
          <a:off x="2031996" y="4018042"/>
          <a:ext cx="64262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76">
                  <a:extLst>
                    <a:ext uri="{9D8B030D-6E8A-4147-A177-3AD203B41FA5}">
                      <a16:colId xmlns:a16="http://schemas.microsoft.com/office/drawing/2014/main" val="3222530041"/>
                    </a:ext>
                  </a:extLst>
                </a:gridCol>
                <a:gridCol w="803276">
                  <a:extLst>
                    <a:ext uri="{9D8B030D-6E8A-4147-A177-3AD203B41FA5}">
                      <a16:colId xmlns:a16="http://schemas.microsoft.com/office/drawing/2014/main" val="2915131960"/>
                    </a:ext>
                  </a:extLst>
                </a:gridCol>
                <a:gridCol w="803276">
                  <a:extLst>
                    <a:ext uri="{9D8B030D-6E8A-4147-A177-3AD203B41FA5}">
                      <a16:colId xmlns:a16="http://schemas.microsoft.com/office/drawing/2014/main" val="1430145124"/>
                    </a:ext>
                  </a:extLst>
                </a:gridCol>
                <a:gridCol w="803276">
                  <a:extLst>
                    <a:ext uri="{9D8B030D-6E8A-4147-A177-3AD203B41FA5}">
                      <a16:colId xmlns:a16="http://schemas.microsoft.com/office/drawing/2014/main" val="1781882099"/>
                    </a:ext>
                  </a:extLst>
                </a:gridCol>
                <a:gridCol w="803276">
                  <a:extLst>
                    <a:ext uri="{9D8B030D-6E8A-4147-A177-3AD203B41FA5}">
                      <a16:colId xmlns:a16="http://schemas.microsoft.com/office/drawing/2014/main" val="544100261"/>
                    </a:ext>
                  </a:extLst>
                </a:gridCol>
                <a:gridCol w="803276">
                  <a:extLst>
                    <a:ext uri="{9D8B030D-6E8A-4147-A177-3AD203B41FA5}">
                      <a16:colId xmlns:a16="http://schemas.microsoft.com/office/drawing/2014/main" val="4287775789"/>
                    </a:ext>
                  </a:extLst>
                </a:gridCol>
                <a:gridCol w="803276">
                  <a:extLst>
                    <a:ext uri="{9D8B030D-6E8A-4147-A177-3AD203B41FA5}">
                      <a16:colId xmlns:a16="http://schemas.microsoft.com/office/drawing/2014/main" val="1997056639"/>
                    </a:ext>
                  </a:extLst>
                </a:gridCol>
                <a:gridCol w="803276">
                  <a:extLst>
                    <a:ext uri="{9D8B030D-6E8A-4147-A177-3AD203B41FA5}">
                      <a16:colId xmlns:a16="http://schemas.microsoft.com/office/drawing/2014/main" val="3216256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72849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A5E40A2E-DB00-423F-BF5C-22B49786DD0C}"/>
              </a:ext>
            </a:extLst>
          </p:cNvPr>
          <p:cNvGraphicFramePr>
            <a:graphicFrameLocks noGrp="1"/>
          </p:cNvGraphicFramePr>
          <p:nvPr/>
        </p:nvGraphicFramePr>
        <p:xfrm>
          <a:off x="2031997" y="4792504"/>
          <a:ext cx="56737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533">
                  <a:extLst>
                    <a:ext uri="{9D8B030D-6E8A-4147-A177-3AD203B41FA5}">
                      <a16:colId xmlns:a16="http://schemas.microsoft.com/office/drawing/2014/main" val="3222530041"/>
                    </a:ext>
                  </a:extLst>
                </a:gridCol>
                <a:gridCol w="810533">
                  <a:extLst>
                    <a:ext uri="{9D8B030D-6E8A-4147-A177-3AD203B41FA5}">
                      <a16:colId xmlns:a16="http://schemas.microsoft.com/office/drawing/2014/main" val="2915131960"/>
                    </a:ext>
                  </a:extLst>
                </a:gridCol>
                <a:gridCol w="810533">
                  <a:extLst>
                    <a:ext uri="{9D8B030D-6E8A-4147-A177-3AD203B41FA5}">
                      <a16:colId xmlns:a16="http://schemas.microsoft.com/office/drawing/2014/main" val="1430145124"/>
                    </a:ext>
                  </a:extLst>
                </a:gridCol>
                <a:gridCol w="810533">
                  <a:extLst>
                    <a:ext uri="{9D8B030D-6E8A-4147-A177-3AD203B41FA5}">
                      <a16:colId xmlns:a16="http://schemas.microsoft.com/office/drawing/2014/main" val="1781882099"/>
                    </a:ext>
                  </a:extLst>
                </a:gridCol>
                <a:gridCol w="810533">
                  <a:extLst>
                    <a:ext uri="{9D8B030D-6E8A-4147-A177-3AD203B41FA5}">
                      <a16:colId xmlns:a16="http://schemas.microsoft.com/office/drawing/2014/main" val="544100261"/>
                    </a:ext>
                  </a:extLst>
                </a:gridCol>
                <a:gridCol w="810533">
                  <a:extLst>
                    <a:ext uri="{9D8B030D-6E8A-4147-A177-3AD203B41FA5}">
                      <a16:colId xmlns:a16="http://schemas.microsoft.com/office/drawing/2014/main" val="4287775789"/>
                    </a:ext>
                  </a:extLst>
                </a:gridCol>
                <a:gridCol w="810533">
                  <a:extLst>
                    <a:ext uri="{9D8B030D-6E8A-4147-A177-3AD203B41FA5}">
                      <a16:colId xmlns:a16="http://schemas.microsoft.com/office/drawing/2014/main" val="3761345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72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217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71F1EC4-7569-4C19-80A1-0A4D6BC80115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87274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9DCC7A4B-AA40-47AD-9C01-54D405E920E0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AB3AC6E-E831-4EF5-8B6B-8938ACFF4BF0}"/>
              </a:ext>
            </a:extLst>
          </p:cNvPr>
          <p:cNvSpPr txBox="1"/>
          <p:nvPr/>
        </p:nvSpPr>
        <p:spPr>
          <a:xfrm>
            <a:off x="1476449" y="401955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onsolas" panose="020B0609020204030204" pitchFamily="49" charset="0"/>
              </a:rPr>
              <a:t>UP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DAFCE84-975F-483A-B1E2-DFE695758DF2}"/>
              </a:ext>
            </a:extLst>
          </p:cNvPr>
          <p:cNvSpPr txBox="1"/>
          <p:nvPr/>
        </p:nvSpPr>
        <p:spPr>
          <a:xfrm>
            <a:off x="1235998" y="479476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onsolas" panose="020B0609020204030204" pitchFamily="49" charset="0"/>
              </a:rPr>
              <a:t>Down</a:t>
            </a:r>
            <a:endParaRPr lang="en-US" b="1" dirty="0">
              <a:latin typeface="Consolas" panose="020B0609020204030204" pitchFamily="49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26D181D-6D78-4688-BE34-17FB45EED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00039"/>
              </p:ext>
            </p:extLst>
          </p:nvPr>
        </p:nvGraphicFramePr>
        <p:xfrm>
          <a:off x="2031996" y="4018042"/>
          <a:ext cx="64262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76">
                  <a:extLst>
                    <a:ext uri="{9D8B030D-6E8A-4147-A177-3AD203B41FA5}">
                      <a16:colId xmlns:a16="http://schemas.microsoft.com/office/drawing/2014/main" val="3222530041"/>
                    </a:ext>
                  </a:extLst>
                </a:gridCol>
                <a:gridCol w="803276">
                  <a:extLst>
                    <a:ext uri="{9D8B030D-6E8A-4147-A177-3AD203B41FA5}">
                      <a16:colId xmlns:a16="http://schemas.microsoft.com/office/drawing/2014/main" val="2915131960"/>
                    </a:ext>
                  </a:extLst>
                </a:gridCol>
                <a:gridCol w="803276">
                  <a:extLst>
                    <a:ext uri="{9D8B030D-6E8A-4147-A177-3AD203B41FA5}">
                      <a16:colId xmlns:a16="http://schemas.microsoft.com/office/drawing/2014/main" val="1430145124"/>
                    </a:ext>
                  </a:extLst>
                </a:gridCol>
                <a:gridCol w="803276">
                  <a:extLst>
                    <a:ext uri="{9D8B030D-6E8A-4147-A177-3AD203B41FA5}">
                      <a16:colId xmlns:a16="http://schemas.microsoft.com/office/drawing/2014/main" val="1781882099"/>
                    </a:ext>
                  </a:extLst>
                </a:gridCol>
                <a:gridCol w="803276">
                  <a:extLst>
                    <a:ext uri="{9D8B030D-6E8A-4147-A177-3AD203B41FA5}">
                      <a16:colId xmlns:a16="http://schemas.microsoft.com/office/drawing/2014/main" val="544100261"/>
                    </a:ext>
                  </a:extLst>
                </a:gridCol>
                <a:gridCol w="803276">
                  <a:extLst>
                    <a:ext uri="{9D8B030D-6E8A-4147-A177-3AD203B41FA5}">
                      <a16:colId xmlns:a16="http://schemas.microsoft.com/office/drawing/2014/main" val="4287775789"/>
                    </a:ext>
                  </a:extLst>
                </a:gridCol>
                <a:gridCol w="803276">
                  <a:extLst>
                    <a:ext uri="{9D8B030D-6E8A-4147-A177-3AD203B41FA5}">
                      <a16:colId xmlns:a16="http://schemas.microsoft.com/office/drawing/2014/main" val="1997056639"/>
                    </a:ext>
                  </a:extLst>
                </a:gridCol>
                <a:gridCol w="803276">
                  <a:extLst>
                    <a:ext uri="{9D8B030D-6E8A-4147-A177-3AD203B41FA5}">
                      <a16:colId xmlns:a16="http://schemas.microsoft.com/office/drawing/2014/main" val="3216256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72849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A5E40A2E-DB00-423F-BF5C-22B49786DD0C}"/>
              </a:ext>
            </a:extLst>
          </p:cNvPr>
          <p:cNvGraphicFramePr>
            <a:graphicFrameLocks noGrp="1"/>
          </p:cNvGraphicFramePr>
          <p:nvPr/>
        </p:nvGraphicFramePr>
        <p:xfrm>
          <a:off x="2031997" y="4792504"/>
          <a:ext cx="56737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533">
                  <a:extLst>
                    <a:ext uri="{9D8B030D-6E8A-4147-A177-3AD203B41FA5}">
                      <a16:colId xmlns:a16="http://schemas.microsoft.com/office/drawing/2014/main" val="3222530041"/>
                    </a:ext>
                  </a:extLst>
                </a:gridCol>
                <a:gridCol w="810533">
                  <a:extLst>
                    <a:ext uri="{9D8B030D-6E8A-4147-A177-3AD203B41FA5}">
                      <a16:colId xmlns:a16="http://schemas.microsoft.com/office/drawing/2014/main" val="2915131960"/>
                    </a:ext>
                  </a:extLst>
                </a:gridCol>
                <a:gridCol w="810533">
                  <a:extLst>
                    <a:ext uri="{9D8B030D-6E8A-4147-A177-3AD203B41FA5}">
                      <a16:colId xmlns:a16="http://schemas.microsoft.com/office/drawing/2014/main" val="1430145124"/>
                    </a:ext>
                  </a:extLst>
                </a:gridCol>
                <a:gridCol w="810533">
                  <a:extLst>
                    <a:ext uri="{9D8B030D-6E8A-4147-A177-3AD203B41FA5}">
                      <a16:colId xmlns:a16="http://schemas.microsoft.com/office/drawing/2014/main" val="1781882099"/>
                    </a:ext>
                  </a:extLst>
                </a:gridCol>
                <a:gridCol w="810533">
                  <a:extLst>
                    <a:ext uri="{9D8B030D-6E8A-4147-A177-3AD203B41FA5}">
                      <a16:colId xmlns:a16="http://schemas.microsoft.com/office/drawing/2014/main" val="544100261"/>
                    </a:ext>
                  </a:extLst>
                </a:gridCol>
                <a:gridCol w="810533">
                  <a:extLst>
                    <a:ext uri="{9D8B030D-6E8A-4147-A177-3AD203B41FA5}">
                      <a16:colId xmlns:a16="http://schemas.microsoft.com/office/drawing/2014/main" val="4287775789"/>
                    </a:ext>
                  </a:extLst>
                </a:gridCol>
                <a:gridCol w="810533">
                  <a:extLst>
                    <a:ext uri="{9D8B030D-6E8A-4147-A177-3AD203B41FA5}">
                      <a16:colId xmlns:a16="http://schemas.microsoft.com/office/drawing/2014/main" val="3761345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72849"/>
                  </a:ext>
                </a:extLst>
              </a:tr>
            </a:tbl>
          </a:graphicData>
        </a:graphic>
      </p:graphicFrame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092A52E8-208C-40C0-8457-FCEB83521C13}"/>
              </a:ext>
            </a:extLst>
          </p:cNvPr>
          <p:cNvCxnSpPr/>
          <p:nvPr/>
        </p:nvCxnSpPr>
        <p:spPr>
          <a:xfrm>
            <a:off x="8458204" y="4133850"/>
            <a:ext cx="1200146" cy="9144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4F0F1A5-C623-4025-8103-6BDB4A8F55BF}"/>
              </a:ext>
            </a:extLst>
          </p:cNvPr>
          <p:cNvSpPr txBox="1"/>
          <p:nvPr/>
        </p:nvSpPr>
        <p:spPr>
          <a:xfrm>
            <a:off x="8605229" y="5163344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Consolas" panose="020B0609020204030204" pitchFamily="49" charset="0"/>
              </a:rPr>
              <a:t>MAXIMUM = 8</a:t>
            </a:r>
          </a:p>
        </p:txBody>
      </p:sp>
    </p:spTree>
    <p:extLst>
      <p:ext uri="{BB962C8B-B14F-4D97-AF65-F5344CB8AC3E}">
        <p14:creationId xmlns:p14="http://schemas.microsoft.com/office/powerpoint/2010/main" val="310165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71F1EC4-7569-4C19-80A1-0A4D6BC80115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87274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9DCC7A4B-AA40-47AD-9C01-54D405E920E0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AB3AC6E-E831-4EF5-8B6B-8938ACFF4BF0}"/>
              </a:ext>
            </a:extLst>
          </p:cNvPr>
          <p:cNvSpPr txBox="1"/>
          <p:nvPr/>
        </p:nvSpPr>
        <p:spPr>
          <a:xfrm>
            <a:off x="1476449" y="401955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onsolas" panose="020B0609020204030204" pitchFamily="49" charset="0"/>
              </a:rPr>
              <a:t>UP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DAFCE84-975F-483A-B1E2-DFE695758DF2}"/>
              </a:ext>
            </a:extLst>
          </p:cNvPr>
          <p:cNvSpPr txBox="1"/>
          <p:nvPr/>
        </p:nvSpPr>
        <p:spPr>
          <a:xfrm>
            <a:off x="1235998" y="479476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onsolas" panose="020B0609020204030204" pitchFamily="49" charset="0"/>
              </a:rPr>
              <a:t>Down</a:t>
            </a:r>
            <a:endParaRPr lang="en-US" b="1" dirty="0">
              <a:latin typeface="Consolas" panose="020B0609020204030204" pitchFamily="49" charset="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5AA7E08-4346-4401-A949-4BC5A5D897D4}"/>
              </a:ext>
            </a:extLst>
          </p:cNvPr>
          <p:cNvCxnSpPr/>
          <p:nvPr/>
        </p:nvCxnSpPr>
        <p:spPr>
          <a:xfrm>
            <a:off x="3285005" y="1934135"/>
            <a:ext cx="0" cy="815788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4A58C937-D1C6-4C59-94CC-8F06EE74F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656224"/>
              </p:ext>
            </p:extLst>
          </p:nvPr>
        </p:nvGraphicFramePr>
        <p:xfrm>
          <a:off x="2031999" y="4018042"/>
          <a:ext cx="15970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513">
                  <a:extLst>
                    <a:ext uri="{9D8B030D-6E8A-4147-A177-3AD203B41FA5}">
                      <a16:colId xmlns:a16="http://schemas.microsoft.com/office/drawing/2014/main" val="3222530041"/>
                    </a:ext>
                  </a:extLst>
                </a:gridCol>
                <a:gridCol w="798513">
                  <a:extLst>
                    <a:ext uri="{9D8B030D-6E8A-4147-A177-3AD203B41FA5}">
                      <a16:colId xmlns:a16="http://schemas.microsoft.com/office/drawing/2014/main" val="2915131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72849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8A933FFF-D1B4-454D-ABD6-813D81AC0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007644"/>
              </p:ext>
            </p:extLst>
          </p:nvPr>
        </p:nvGraphicFramePr>
        <p:xfrm>
          <a:off x="2032000" y="4824770"/>
          <a:ext cx="81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22530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7284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987F1D7C-1945-450E-BBB6-1176323D5DC1}"/>
              </a:ext>
            </a:extLst>
          </p:cNvPr>
          <p:cNvSpPr txBox="1"/>
          <p:nvPr/>
        </p:nvSpPr>
        <p:spPr>
          <a:xfrm>
            <a:off x="2622804" y="150339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9 - 4 &gt; 0</a:t>
            </a:r>
          </a:p>
        </p:txBody>
      </p:sp>
    </p:spTree>
    <p:extLst>
      <p:ext uri="{BB962C8B-B14F-4D97-AF65-F5344CB8AC3E}">
        <p14:creationId xmlns:p14="http://schemas.microsoft.com/office/powerpoint/2010/main" val="548162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71F1EC4-7569-4C19-80A1-0A4D6BC80115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87274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9DCC7A4B-AA40-47AD-9C01-54D405E920E0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AB3AC6E-E831-4EF5-8B6B-8938ACFF4BF0}"/>
              </a:ext>
            </a:extLst>
          </p:cNvPr>
          <p:cNvSpPr txBox="1"/>
          <p:nvPr/>
        </p:nvSpPr>
        <p:spPr>
          <a:xfrm>
            <a:off x="1476449" y="401955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onsolas" panose="020B0609020204030204" pitchFamily="49" charset="0"/>
              </a:rPr>
              <a:t>UP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DAFCE84-975F-483A-B1E2-DFE695758DF2}"/>
              </a:ext>
            </a:extLst>
          </p:cNvPr>
          <p:cNvSpPr txBox="1"/>
          <p:nvPr/>
        </p:nvSpPr>
        <p:spPr>
          <a:xfrm>
            <a:off x="1235998" y="479476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onsolas" panose="020B0609020204030204" pitchFamily="49" charset="0"/>
              </a:rPr>
              <a:t>Down</a:t>
            </a:r>
            <a:endParaRPr lang="en-US" b="1" dirty="0">
              <a:latin typeface="Consolas" panose="020B0609020204030204" pitchFamily="49" charset="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5AA7E08-4346-4401-A949-4BC5A5D897D4}"/>
              </a:ext>
            </a:extLst>
          </p:cNvPr>
          <p:cNvCxnSpPr/>
          <p:nvPr/>
        </p:nvCxnSpPr>
        <p:spPr>
          <a:xfrm>
            <a:off x="4066055" y="1934135"/>
            <a:ext cx="0" cy="815788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4A58C937-D1C6-4C59-94CC-8F06EE74FEBE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4018042"/>
          <a:ext cx="15970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513">
                  <a:extLst>
                    <a:ext uri="{9D8B030D-6E8A-4147-A177-3AD203B41FA5}">
                      <a16:colId xmlns:a16="http://schemas.microsoft.com/office/drawing/2014/main" val="3222530041"/>
                    </a:ext>
                  </a:extLst>
                </a:gridCol>
                <a:gridCol w="798513">
                  <a:extLst>
                    <a:ext uri="{9D8B030D-6E8A-4147-A177-3AD203B41FA5}">
                      <a16:colId xmlns:a16="http://schemas.microsoft.com/office/drawing/2014/main" val="2915131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7284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987F1D7C-1945-450E-BBB6-1176323D5DC1}"/>
              </a:ext>
            </a:extLst>
          </p:cNvPr>
          <p:cNvSpPr txBox="1"/>
          <p:nvPr/>
        </p:nvSpPr>
        <p:spPr>
          <a:xfrm>
            <a:off x="3403854" y="150339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2 - 9 &lt; 0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F5C4036-CFCD-4E6E-86BC-FA2BBB9A1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231773"/>
              </p:ext>
            </p:extLst>
          </p:nvPr>
        </p:nvGraphicFramePr>
        <p:xfrm>
          <a:off x="2031999" y="4794012"/>
          <a:ext cx="23971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042">
                  <a:extLst>
                    <a:ext uri="{9D8B030D-6E8A-4147-A177-3AD203B41FA5}">
                      <a16:colId xmlns:a16="http://schemas.microsoft.com/office/drawing/2014/main" val="3222530041"/>
                    </a:ext>
                  </a:extLst>
                </a:gridCol>
                <a:gridCol w="799042">
                  <a:extLst>
                    <a:ext uri="{9D8B030D-6E8A-4147-A177-3AD203B41FA5}">
                      <a16:colId xmlns:a16="http://schemas.microsoft.com/office/drawing/2014/main" val="2915131960"/>
                    </a:ext>
                  </a:extLst>
                </a:gridCol>
                <a:gridCol w="799042">
                  <a:extLst>
                    <a:ext uri="{9D8B030D-6E8A-4147-A177-3AD203B41FA5}">
                      <a16:colId xmlns:a16="http://schemas.microsoft.com/office/drawing/2014/main" val="1027138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72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073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71F1EC4-7569-4C19-80A1-0A4D6BC80115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87274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9DCC7A4B-AA40-47AD-9C01-54D405E920E0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AB3AC6E-E831-4EF5-8B6B-8938ACFF4BF0}"/>
              </a:ext>
            </a:extLst>
          </p:cNvPr>
          <p:cNvSpPr txBox="1"/>
          <p:nvPr/>
        </p:nvSpPr>
        <p:spPr>
          <a:xfrm>
            <a:off x="1476449" y="401955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onsolas" panose="020B0609020204030204" pitchFamily="49" charset="0"/>
              </a:rPr>
              <a:t>UP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DAFCE84-975F-483A-B1E2-DFE695758DF2}"/>
              </a:ext>
            </a:extLst>
          </p:cNvPr>
          <p:cNvSpPr txBox="1"/>
          <p:nvPr/>
        </p:nvSpPr>
        <p:spPr>
          <a:xfrm>
            <a:off x="1235998" y="479476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onsolas" panose="020B0609020204030204" pitchFamily="49" charset="0"/>
              </a:rPr>
              <a:t>Down</a:t>
            </a:r>
            <a:endParaRPr lang="en-US" b="1" dirty="0">
              <a:latin typeface="Consolas" panose="020B0609020204030204" pitchFamily="49" charset="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5AA7E08-4346-4401-A949-4BC5A5D897D4}"/>
              </a:ext>
            </a:extLst>
          </p:cNvPr>
          <p:cNvCxnSpPr/>
          <p:nvPr/>
        </p:nvCxnSpPr>
        <p:spPr>
          <a:xfrm>
            <a:off x="4847105" y="1943660"/>
            <a:ext cx="0" cy="815788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4A58C937-D1C6-4C59-94CC-8F06EE74F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046871"/>
              </p:ext>
            </p:extLst>
          </p:nvPr>
        </p:nvGraphicFramePr>
        <p:xfrm>
          <a:off x="2031998" y="4018042"/>
          <a:ext cx="330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22253004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91513196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43014512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781882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7284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987F1D7C-1945-450E-BBB6-1176323D5DC1}"/>
              </a:ext>
            </a:extLst>
          </p:cNvPr>
          <p:cNvSpPr txBox="1"/>
          <p:nvPr/>
        </p:nvSpPr>
        <p:spPr>
          <a:xfrm>
            <a:off x="4184904" y="151292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8 - 2 &gt; 0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F5C4036-CFCD-4E6E-86BC-FA2BBB9A1709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4794012"/>
          <a:ext cx="23971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042">
                  <a:extLst>
                    <a:ext uri="{9D8B030D-6E8A-4147-A177-3AD203B41FA5}">
                      <a16:colId xmlns:a16="http://schemas.microsoft.com/office/drawing/2014/main" val="3222530041"/>
                    </a:ext>
                  </a:extLst>
                </a:gridCol>
                <a:gridCol w="799042">
                  <a:extLst>
                    <a:ext uri="{9D8B030D-6E8A-4147-A177-3AD203B41FA5}">
                      <a16:colId xmlns:a16="http://schemas.microsoft.com/office/drawing/2014/main" val="2915131960"/>
                    </a:ext>
                  </a:extLst>
                </a:gridCol>
                <a:gridCol w="799042">
                  <a:extLst>
                    <a:ext uri="{9D8B030D-6E8A-4147-A177-3AD203B41FA5}">
                      <a16:colId xmlns:a16="http://schemas.microsoft.com/office/drawing/2014/main" val="1027138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72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91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71F1EC4-7569-4C19-80A1-0A4D6BC80115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87274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9DCC7A4B-AA40-47AD-9C01-54D405E920E0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AB3AC6E-E831-4EF5-8B6B-8938ACFF4BF0}"/>
              </a:ext>
            </a:extLst>
          </p:cNvPr>
          <p:cNvSpPr txBox="1"/>
          <p:nvPr/>
        </p:nvSpPr>
        <p:spPr>
          <a:xfrm>
            <a:off x="1476449" y="401955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onsolas" panose="020B0609020204030204" pitchFamily="49" charset="0"/>
              </a:rPr>
              <a:t>UP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DAFCE84-975F-483A-B1E2-DFE695758DF2}"/>
              </a:ext>
            </a:extLst>
          </p:cNvPr>
          <p:cNvSpPr txBox="1"/>
          <p:nvPr/>
        </p:nvSpPr>
        <p:spPr>
          <a:xfrm>
            <a:off x="1235998" y="479476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onsolas" panose="020B0609020204030204" pitchFamily="49" charset="0"/>
              </a:rPr>
              <a:t>Down</a:t>
            </a:r>
            <a:endParaRPr lang="en-US" b="1" dirty="0">
              <a:latin typeface="Consolas" panose="020B0609020204030204" pitchFamily="49" charset="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5AA7E08-4346-4401-A949-4BC5A5D897D4}"/>
              </a:ext>
            </a:extLst>
          </p:cNvPr>
          <p:cNvCxnSpPr/>
          <p:nvPr/>
        </p:nvCxnSpPr>
        <p:spPr>
          <a:xfrm>
            <a:off x="5694830" y="1905560"/>
            <a:ext cx="0" cy="815788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4A58C937-D1C6-4C59-94CC-8F06EE74FEBE}"/>
              </a:ext>
            </a:extLst>
          </p:cNvPr>
          <p:cNvGraphicFramePr>
            <a:graphicFrameLocks noGrp="1"/>
          </p:cNvGraphicFramePr>
          <p:nvPr/>
        </p:nvGraphicFramePr>
        <p:xfrm>
          <a:off x="2031998" y="4018042"/>
          <a:ext cx="330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22253004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91513196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43014512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781882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7284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987F1D7C-1945-450E-BBB6-1176323D5DC1}"/>
              </a:ext>
            </a:extLst>
          </p:cNvPr>
          <p:cNvSpPr txBox="1"/>
          <p:nvPr/>
        </p:nvSpPr>
        <p:spPr>
          <a:xfrm>
            <a:off x="5032629" y="147482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7 - 8 &lt; 0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5832E10-5686-4782-8C89-E8D4F9E05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426893"/>
              </p:ext>
            </p:extLst>
          </p:nvPr>
        </p:nvGraphicFramePr>
        <p:xfrm>
          <a:off x="2031998" y="4794012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225300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51319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01451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18820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44100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72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911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71F1EC4-7569-4C19-80A1-0A4D6BC80115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87274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9DCC7A4B-AA40-47AD-9C01-54D405E920E0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AB3AC6E-E831-4EF5-8B6B-8938ACFF4BF0}"/>
              </a:ext>
            </a:extLst>
          </p:cNvPr>
          <p:cNvSpPr txBox="1"/>
          <p:nvPr/>
        </p:nvSpPr>
        <p:spPr>
          <a:xfrm>
            <a:off x="1476449" y="401955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onsolas" panose="020B0609020204030204" pitchFamily="49" charset="0"/>
              </a:rPr>
              <a:t>UP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DAFCE84-975F-483A-B1E2-DFE695758DF2}"/>
              </a:ext>
            </a:extLst>
          </p:cNvPr>
          <p:cNvSpPr txBox="1"/>
          <p:nvPr/>
        </p:nvSpPr>
        <p:spPr>
          <a:xfrm>
            <a:off x="1235998" y="479476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onsolas" panose="020B0609020204030204" pitchFamily="49" charset="0"/>
              </a:rPr>
              <a:t>Down</a:t>
            </a:r>
            <a:endParaRPr lang="en-US" b="1" dirty="0">
              <a:latin typeface="Consolas" panose="020B0609020204030204" pitchFamily="49" charset="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5AA7E08-4346-4401-A949-4BC5A5D897D4}"/>
              </a:ext>
            </a:extLst>
          </p:cNvPr>
          <p:cNvCxnSpPr/>
          <p:nvPr/>
        </p:nvCxnSpPr>
        <p:spPr>
          <a:xfrm>
            <a:off x="6475880" y="1934135"/>
            <a:ext cx="0" cy="815788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4A58C937-D1C6-4C59-94CC-8F06EE74FEBE}"/>
              </a:ext>
            </a:extLst>
          </p:cNvPr>
          <p:cNvGraphicFramePr>
            <a:graphicFrameLocks noGrp="1"/>
          </p:cNvGraphicFramePr>
          <p:nvPr/>
        </p:nvGraphicFramePr>
        <p:xfrm>
          <a:off x="2031998" y="4018042"/>
          <a:ext cx="330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22253004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91513196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43014512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781882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7284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987F1D7C-1945-450E-BBB6-1176323D5DC1}"/>
              </a:ext>
            </a:extLst>
          </p:cNvPr>
          <p:cNvSpPr txBox="1"/>
          <p:nvPr/>
        </p:nvSpPr>
        <p:spPr>
          <a:xfrm>
            <a:off x="5813679" y="150339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1 - 7 &lt; 0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5832E10-5686-4782-8C89-E8D4F9E05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01643"/>
              </p:ext>
            </p:extLst>
          </p:nvPr>
        </p:nvGraphicFramePr>
        <p:xfrm>
          <a:off x="2031998" y="4794012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225300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51319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01451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18820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44100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72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049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71F1EC4-7569-4C19-80A1-0A4D6BC80115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87274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9DCC7A4B-AA40-47AD-9C01-54D405E920E0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AB3AC6E-E831-4EF5-8B6B-8938ACFF4BF0}"/>
              </a:ext>
            </a:extLst>
          </p:cNvPr>
          <p:cNvSpPr txBox="1"/>
          <p:nvPr/>
        </p:nvSpPr>
        <p:spPr>
          <a:xfrm>
            <a:off x="1476449" y="401955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onsolas" panose="020B0609020204030204" pitchFamily="49" charset="0"/>
              </a:rPr>
              <a:t>UP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DAFCE84-975F-483A-B1E2-DFE695758DF2}"/>
              </a:ext>
            </a:extLst>
          </p:cNvPr>
          <p:cNvSpPr txBox="1"/>
          <p:nvPr/>
        </p:nvSpPr>
        <p:spPr>
          <a:xfrm>
            <a:off x="1235998" y="479476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onsolas" panose="020B0609020204030204" pitchFamily="49" charset="0"/>
              </a:rPr>
              <a:t>Down</a:t>
            </a:r>
            <a:endParaRPr lang="en-US" b="1" dirty="0">
              <a:latin typeface="Consolas" panose="020B0609020204030204" pitchFamily="49" charset="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5AA7E08-4346-4401-A949-4BC5A5D897D4}"/>
              </a:ext>
            </a:extLst>
          </p:cNvPr>
          <p:cNvCxnSpPr/>
          <p:nvPr/>
        </p:nvCxnSpPr>
        <p:spPr>
          <a:xfrm>
            <a:off x="7323605" y="1981760"/>
            <a:ext cx="0" cy="815788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987F1D7C-1945-450E-BBB6-1176323D5DC1}"/>
              </a:ext>
            </a:extLst>
          </p:cNvPr>
          <p:cNvSpPr txBox="1"/>
          <p:nvPr/>
        </p:nvSpPr>
        <p:spPr>
          <a:xfrm>
            <a:off x="6661404" y="155102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4 - 1 &gt; 0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5832E10-5686-4782-8C89-E8D4F9E05B4C}"/>
              </a:ext>
            </a:extLst>
          </p:cNvPr>
          <p:cNvGraphicFramePr>
            <a:graphicFrameLocks noGrp="1"/>
          </p:cNvGraphicFramePr>
          <p:nvPr/>
        </p:nvGraphicFramePr>
        <p:xfrm>
          <a:off x="2031998" y="4794012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225300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51319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01451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18820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44100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72849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26D181D-6D78-4688-BE34-17FB45EED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068707"/>
              </p:ext>
            </p:extLst>
          </p:nvPr>
        </p:nvGraphicFramePr>
        <p:xfrm>
          <a:off x="2031997" y="4018042"/>
          <a:ext cx="484505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509">
                  <a:extLst>
                    <a:ext uri="{9D8B030D-6E8A-4147-A177-3AD203B41FA5}">
                      <a16:colId xmlns:a16="http://schemas.microsoft.com/office/drawing/2014/main" val="3222530041"/>
                    </a:ext>
                  </a:extLst>
                </a:gridCol>
                <a:gridCol w="807509">
                  <a:extLst>
                    <a:ext uri="{9D8B030D-6E8A-4147-A177-3AD203B41FA5}">
                      <a16:colId xmlns:a16="http://schemas.microsoft.com/office/drawing/2014/main" val="2915131960"/>
                    </a:ext>
                  </a:extLst>
                </a:gridCol>
                <a:gridCol w="807509">
                  <a:extLst>
                    <a:ext uri="{9D8B030D-6E8A-4147-A177-3AD203B41FA5}">
                      <a16:colId xmlns:a16="http://schemas.microsoft.com/office/drawing/2014/main" val="1430145124"/>
                    </a:ext>
                  </a:extLst>
                </a:gridCol>
                <a:gridCol w="807509">
                  <a:extLst>
                    <a:ext uri="{9D8B030D-6E8A-4147-A177-3AD203B41FA5}">
                      <a16:colId xmlns:a16="http://schemas.microsoft.com/office/drawing/2014/main" val="1781882099"/>
                    </a:ext>
                  </a:extLst>
                </a:gridCol>
                <a:gridCol w="807509">
                  <a:extLst>
                    <a:ext uri="{9D8B030D-6E8A-4147-A177-3AD203B41FA5}">
                      <a16:colId xmlns:a16="http://schemas.microsoft.com/office/drawing/2014/main" val="544100261"/>
                    </a:ext>
                  </a:extLst>
                </a:gridCol>
                <a:gridCol w="807509">
                  <a:extLst>
                    <a:ext uri="{9D8B030D-6E8A-4147-A177-3AD203B41FA5}">
                      <a16:colId xmlns:a16="http://schemas.microsoft.com/office/drawing/2014/main" val="4287775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72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279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71F1EC4-7569-4C19-80A1-0A4D6BC80115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87274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9DCC7A4B-AA40-47AD-9C01-54D405E920E0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AB3AC6E-E831-4EF5-8B6B-8938ACFF4BF0}"/>
              </a:ext>
            </a:extLst>
          </p:cNvPr>
          <p:cNvSpPr txBox="1"/>
          <p:nvPr/>
        </p:nvSpPr>
        <p:spPr>
          <a:xfrm>
            <a:off x="1476449" y="401955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onsolas" panose="020B0609020204030204" pitchFamily="49" charset="0"/>
              </a:rPr>
              <a:t>UP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DAFCE84-975F-483A-B1E2-DFE695758DF2}"/>
              </a:ext>
            </a:extLst>
          </p:cNvPr>
          <p:cNvSpPr txBox="1"/>
          <p:nvPr/>
        </p:nvSpPr>
        <p:spPr>
          <a:xfrm>
            <a:off x="1235998" y="479476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onsolas" panose="020B0609020204030204" pitchFamily="49" charset="0"/>
              </a:rPr>
              <a:t>Down</a:t>
            </a:r>
            <a:endParaRPr lang="en-US" b="1" dirty="0">
              <a:latin typeface="Consolas" panose="020B0609020204030204" pitchFamily="49" charset="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5AA7E08-4346-4401-A949-4BC5A5D897D4}"/>
              </a:ext>
            </a:extLst>
          </p:cNvPr>
          <p:cNvCxnSpPr/>
          <p:nvPr/>
        </p:nvCxnSpPr>
        <p:spPr>
          <a:xfrm>
            <a:off x="8161805" y="1915085"/>
            <a:ext cx="0" cy="815788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987F1D7C-1945-450E-BBB6-1176323D5DC1}"/>
              </a:ext>
            </a:extLst>
          </p:cNvPr>
          <p:cNvSpPr txBox="1"/>
          <p:nvPr/>
        </p:nvSpPr>
        <p:spPr>
          <a:xfrm>
            <a:off x="7499604" y="148434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10 - 4 &gt; 0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5832E10-5686-4782-8C89-E8D4F9E05B4C}"/>
              </a:ext>
            </a:extLst>
          </p:cNvPr>
          <p:cNvGraphicFramePr>
            <a:graphicFrameLocks noGrp="1"/>
          </p:cNvGraphicFramePr>
          <p:nvPr/>
        </p:nvGraphicFramePr>
        <p:xfrm>
          <a:off x="2031998" y="4794012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225300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151319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01451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18820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44100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72849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26D181D-6D78-4688-BE34-17FB45EED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016672"/>
              </p:ext>
            </p:extLst>
          </p:nvPr>
        </p:nvGraphicFramePr>
        <p:xfrm>
          <a:off x="2031997" y="4018042"/>
          <a:ext cx="484505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509">
                  <a:extLst>
                    <a:ext uri="{9D8B030D-6E8A-4147-A177-3AD203B41FA5}">
                      <a16:colId xmlns:a16="http://schemas.microsoft.com/office/drawing/2014/main" val="3222530041"/>
                    </a:ext>
                  </a:extLst>
                </a:gridCol>
                <a:gridCol w="807509">
                  <a:extLst>
                    <a:ext uri="{9D8B030D-6E8A-4147-A177-3AD203B41FA5}">
                      <a16:colId xmlns:a16="http://schemas.microsoft.com/office/drawing/2014/main" val="2915131960"/>
                    </a:ext>
                  </a:extLst>
                </a:gridCol>
                <a:gridCol w="807509">
                  <a:extLst>
                    <a:ext uri="{9D8B030D-6E8A-4147-A177-3AD203B41FA5}">
                      <a16:colId xmlns:a16="http://schemas.microsoft.com/office/drawing/2014/main" val="1430145124"/>
                    </a:ext>
                  </a:extLst>
                </a:gridCol>
                <a:gridCol w="807509">
                  <a:extLst>
                    <a:ext uri="{9D8B030D-6E8A-4147-A177-3AD203B41FA5}">
                      <a16:colId xmlns:a16="http://schemas.microsoft.com/office/drawing/2014/main" val="1781882099"/>
                    </a:ext>
                  </a:extLst>
                </a:gridCol>
                <a:gridCol w="807509">
                  <a:extLst>
                    <a:ext uri="{9D8B030D-6E8A-4147-A177-3AD203B41FA5}">
                      <a16:colId xmlns:a16="http://schemas.microsoft.com/office/drawing/2014/main" val="544100261"/>
                    </a:ext>
                  </a:extLst>
                </a:gridCol>
                <a:gridCol w="807509">
                  <a:extLst>
                    <a:ext uri="{9D8B030D-6E8A-4147-A177-3AD203B41FA5}">
                      <a16:colId xmlns:a16="http://schemas.microsoft.com/office/drawing/2014/main" val="4287775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72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135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71F1EC4-7569-4C19-80A1-0A4D6BC80115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87274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9DCC7A4B-AA40-47AD-9C01-54D405E920E0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AB3AC6E-E831-4EF5-8B6B-8938ACFF4BF0}"/>
              </a:ext>
            </a:extLst>
          </p:cNvPr>
          <p:cNvSpPr txBox="1"/>
          <p:nvPr/>
        </p:nvSpPr>
        <p:spPr>
          <a:xfrm>
            <a:off x="1476449" y="401955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onsolas" panose="020B0609020204030204" pitchFamily="49" charset="0"/>
              </a:rPr>
              <a:t>UP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DAFCE84-975F-483A-B1E2-DFE695758DF2}"/>
              </a:ext>
            </a:extLst>
          </p:cNvPr>
          <p:cNvSpPr txBox="1"/>
          <p:nvPr/>
        </p:nvSpPr>
        <p:spPr>
          <a:xfrm>
            <a:off x="1235998" y="479476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onsolas" panose="020B0609020204030204" pitchFamily="49" charset="0"/>
              </a:rPr>
              <a:t>Down</a:t>
            </a:r>
            <a:endParaRPr lang="en-US" b="1" dirty="0">
              <a:latin typeface="Consolas" panose="020B0609020204030204" pitchFamily="49" charset="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5AA7E08-4346-4401-A949-4BC5A5D897D4}"/>
              </a:ext>
            </a:extLst>
          </p:cNvPr>
          <p:cNvCxnSpPr/>
          <p:nvPr/>
        </p:nvCxnSpPr>
        <p:spPr>
          <a:xfrm>
            <a:off x="8952380" y="1905560"/>
            <a:ext cx="0" cy="815788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987F1D7C-1945-450E-BBB6-1176323D5DC1}"/>
              </a:ext>
            </a:extLst>
          </p:cNvPr>
          <p:cNvSpPr txBox="1"/>
          <p:nvPr/>
        </p:nvSpPr>
        <p:spPr>
          <a:xfrm>
            <a:off x="8290179" y="147482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3 - 10 &lt; 0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26D181D-6D78-4688-BE34-17FB45EEDA89}"/>
              </a:ext>
            </a:extLst>
          </p:cNvPr>
          <p:cNvGraphicFramePr>
            <a:graphicFrameLocks noGrp="1"/>
          </p:cNvGraphicFramePr>
          <p:nvPr/>
        </p:nvGraphicFramePr>
        <p:xfrm>
          <a:off x="2031997" y="4018042"/>
          <a:ext cx="484505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509">
                  <a:extLst>
                    <a:ext uri="{9D8B030D-6E8A-4147-A177-3AD203B41FA5}">
                      <a16:colId xmlns:a16="http://schemas.microsoft.com/office/drawing/2014/main" val="3222530041"/>
                    </a:ext>
                  </a:extLst>
                </a:gridCol>
                <a:gridCol w="807509">
                  <a:extLst>
                    <a:ext uri="{9D8B030D-6E8A-4147-A177-3AD203B41FA5}">
                      <a16:colId xmlns:a16="http://schemas.microsoft.com/office/drawing/2014/main" val="2915131960"/>
                    </a:ext>
                  </a:extLst>
                </a:gridCol>
                <a:gridCol w="807509">
                  <a:extLst>
                    <a:ext uri="{9D8B030D-6E8A-4147-A177-3AD203B41FA5}">
                      <a16:colId xmlns:a16="http://schemas.microsoft.com/office/drawing/2014/main" val="1430145124"/>
                    </a:ext>
                  </a:extLst>
                </a:gridCol>
                <a:gridCol w="807509">
                  <a:extLst>
                    <a:ext uri="{9D8B030D-6E8A-4147-A177-3AD203B41FA5}">
                      <a16:colId xmlns:a16="http://schemas.microsoft.com/office/drawing/2014/main" val="1781882099"/>
                    </a:ext>
                  </a:extLst>
                </a:gridCol>
                <a:gridCol w="807509">
                  <a:extLst>
                    <a:ext uri="{9D8B030D-6E8A-4147-A177-3AD203B41FA5}">
                      <a16:colId xmlns:a16="http://schemas.microsoft.com/office/drawing/2014/main" val="544100261"/>
                    </a:ext>
                  </a:extLst>
                </a:gridCol>
                <a:gridCol w="807509">
                  <a:extLst>
                    <a:ext uri="{9D8B030D-6E8A-4147-A177-3AD203B41FA5}">
                      <a16:colId xmlns:a16="http://schemas.microsoft.com/office/drawing/2014/main" val="4287775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72849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A5E40A2E-DB00-423F-BF5C-22B49786D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475972"/>
              </p:ext>
            </p:extLst>
          </p:nvPr>
        </p:nvGraphicFramePr>
        <p:xfrm>
          <a:off x="2031997" y="4792504"/>
          <a:ext cx="56737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533">
                  <a:extLst>
                    <a:ext uri="{9D8B030D-6E8A-4147-A177-3AD203B41FA5}">
                      <a16:colId xmlns:a16="http://schemas.microsoft.com/office/drawing/2014/main" val="3222530041"/>
                    </a:ext>
                  </a:extLst>
                </a:gridCol>
                <a:gridCol w="810533">
                  <a:extLst>
                    <a:ext uri="{9D8B030D-6E8A-4147-A177-3AD203B41FA5}">
                      <a16:colId xmlns:a16="http://schemas.microsoft.com/office/drawing/2014/main" val="2915131960"/>
                    </a:ext>
                  </a:extLst>
                </a:gridCol>
                <a:gridCol w="810533">
                  <a:extLst>
                    <a:ext uri="{9D8B030D-6E8A-4147-A177-3AD203B41FA5}">
                      <a16:colId xmlns:a16="http://schemas.microsoft.com/office/drawing/2014/main" val="1430145124"/>
                    </a:ext>
                  </a:extLst>
                </a:gridCol>
                <a:gridCol w="810533">
                  <a:extLst>
                    <a:ext uri="{9D8B030D-6E8A-4147-A177-3AD203B41FA5}">
                      <a16:colId xmlns:a16="http://schemas.microsoft.com/office/drawing/2014/main" val="1781882099"/>
                    </a:ext>
                  </a:extLst>
                </a:gridCol>
                <a:gridCol w="810533">
                  <a:extLst>
                    <a:ext uri="{9D8B030D-6E8A-4147-A177-3AD203B41FA5}">
                      <a16:colId xmlns:a16="http://schemas.microsoft.com/office/drawing/2014/main" val="544100261"/>
                    </a:ext>
                  </a:extLst>
                </a:gridCol>
                <a:gridCol w="810533">
                  <a:extLst>
                    <a:ext uri="{9D8B030D-6E8A-4147-A177-3AD203B41FA5}">
                      <a16:colId xmlns:a16="http://schemas.microsoft.com/office/drawing/2014/main" val="4287775789"/>
                    </a:ext>
                  </a:extLst>
                </a:gridCol>
                <a:gridCol w="810533">
                  <a:extLst>
                    <a:ext uri="{9D8B030D-6E8A-4147-A177-3AD203B41FA5}">
                      <a16:colId xmlns:a16="http://schemas.microsoft.com/office/drawing/2014/main" val="3761345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72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157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401</Words>
  <Application>Microsoft Office PowerPoint</Application>
  <PresentationFormat>寬螢幕</PresentationFormat>
  <Paragraphs>363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徐聖凱</dc:creator>
  <cp:lastModifiedBy>徐聖凱</cp:lastModifiedBy>
  <cp:revision>2</cp:revision>
  <dcterms:created xsi:type="dcterms:W3CDTF">2024-06-07T13:18:35Z</dcterms:created>
  <dcterms:modified xsi:type="dcterms:W3CDTF">2024-06-07T13:28:59Z</dcterms:modified>
</cp:coreProperties>
</file>