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F6A7B-F9D6-4DC2-A94D-05DBBA4C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4E9EEC-7300-42A2-9412-1C17724E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2E44D4-6573-42E6-9A72-27B47220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37152-10F3-44D3-88DC-0BAB82B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A9CF2-E29C-4925-B28B-AFD6921F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78D28-24D5-4FBA-BC74-D76E9889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A50EC3-A391-4AA8-A94D-9CD0C88E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F0149-C00B-4A9E-B6D7-BDF74DBF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6F0C2-BA57-4D70-80FA-1828D12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69111-5C7E-47C1-9F4F-E3483E39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CB37AB-2916-48DC-B8BA-420EB5949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8AB4D1-9B03-4B88-8DC6-D950A2C5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017C3-C63A-4FBC-A807-A668AD4C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F81340-8D82-468D-8F6A-20B4FA9D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00948-B3F0-4302-B98A-AA278C4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88273-1C83-4205-939A-8B7C7432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2B7D0-FE9B-4BA2-AA7D-C9B775E9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10B89A-9119-4F5F-AD0A-D71E3115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CDB7CD-022A-4C9B-881C-21EA0F3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0EB21-0E0A-4FB5-8B1E-77C40293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B2857-724E-49D9-B13A-6E75BA4C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42615-651D-4FD8-8ED7-F576C883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DF4C1-147A-464F-ABEA-1E5DD72E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6D8D1-46B8-4473-B321-B506C8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825F-CA72-480D-A93C-49CC8E2D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7F11D-AB6F-4757-8543-C059C477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3164C-3C57-4097-AB3D-FA9F178C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DC0677-506B-4C28-ACB4-0455C488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D1FC46-7AB2-43AD-B17F-6C73D552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0DABF-47EB-4612-AC67-B42DB27E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80B01-DAF0-4FD4-9D69-600BFDB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78ECE-FE04-4279-A963-BA4B92AF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BC3F9-0AD2-47CF-9A1D-335B7BE1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201F7-6D45-4D28-A950-120DE8D1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F576BB-A720-4148-86B2-AB96A9C46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A9A2D9-BFA7-4DD9-99A6-2740FD9D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A510FA-E83A-4FC0-AC29-7EB527D4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2A38FC-2B55-451E-B497-E1E196B8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3345D0-92F4-471A-9C7E-92133C87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39819-4E0B-447B-A58F-BA7F070E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92E553-6E00-4B47-996F-377977F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84B721-52EB-4054-9903-C02E3B15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FEFCF5-E09D-4DF3-A426-8016F29C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1BBB79-0A92-4AAB-9D0D-2DA5E67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C95845-8904-4A7C-A421-AE857C3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B81024-6CEC-445F-A088-96CA9AF2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49A3D-1A90-482E-8DC1-039AB99B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90AB22-CCAF-4447-AB71-DA52A99D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E2AFEF-7378-43C2-939A-B6486E6E7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748B81-3797-4205-B31D-4DE9E54A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E14ECC-C8A5-4B3B-B132-7755A3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C5993-E657-4CF1-AAD9-A479BDF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2A5B3-36EC-48DD-B944-9CF37CE4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1D2E2F-9AEF-4453-91DC-793A2DF92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99B50A-5C30-4A42-893E-E7A58561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0CA0D8-0998-4671-9301-DA4A2111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A7E9B-1A6B-47FF-8BC1-7D73C7E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16F21-8A1D-4A47-9D89-2E0054DD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38F7F2-0D11-4A70-93DF-D11911CB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0D6A93-AB33-4DC3-923F-A484C82EF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BA74D-406C-41DC-9C6E-0B17B101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2CCB-6ACB-47D8-9FAC-D601FBCF0A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4F16AA-E0D1-4181-956E-70427F33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7B2B-AD89-4B86-9AB7-113316A8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5870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CBFFF91-9D8B-45C1-819A-7338CAD8228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A6AF17-E701-4EF0-95BA-1D190E2C6B5C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6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5009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3165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7492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3B86DC6A-5A58-4C79-8C83-E12378EB45C7}"/>
              </a:ext>
            </a:extLst>
          </p:cNvPr>
          <p:cNvSpPr/>
          <p:nvPr/>
        </p:nvSpPr>
        <p:spPr>
          <a:xfrm>
            <a:off x="3851835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C3F27434-0E6D-40EE-887D-D51E547C943F}"/>
              </a:ext>
            </a:extLst>
          </p:cNvPr>
          <p:cNvSpPr/>
          <p:nvPr/>
        </p:nvSpPr>
        <p:spPr>
          <a:xfrm>
            <a:off x="6290235" y="3171692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ADDE70-0C7D-4B95-B2ED-5B37251386F3}"/>
              </a:ext>
            </a:extLst>
          </p:cNvPr>
          <p:cNvSpPr txBox="1"/>
          <p:nvPr/>
        </p:nvSpPr>
        <p:spPr>
          <a:xfrm>
            <a:off x="2059498" y="1864659"/>
            <a:ext cx="764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</a:t>
            </a:r>
            <a:r>
              <a:rPr lang="en-US" altLang="zh-TW" sz="4400" b="1" dirty="0">
                <a:latin typeface="Consolas" panose="020B0609020204030204" pitchFamily="49" charset="0"/>
              </a:rPr>
              <a:t>2</a:t>
            </a:r>
            <a:r>
              <a:rPr lang="en-US" sz="4400" b="1" dirty="0">
                <a:latin typeface="Consolas" panose="020B0609020204030204" pitchFamily="49" charset="0"/>
              </a:rPr>
              <a:t>]+1,dp[</a:t>
            </a:r>
            <a:r>
              <a:rPr lang="en-US" altLang="zh-TW" sz="4400" b="1" dirty="0">
                <a:latin typeface="Consolas" panose="020B0609020204030204" pitchFamily="49" charset="0"/>
              </a:rPr>
              <a:t>5</a:t>
            </a:r>
            <a:r>
              <a:rPr lang="en-US" sz="4400" b="1" dirty="0">
                <a:latin typeface="Consolas" panose="020B0609020204030204" pitchFamily="49" charset="0"/>
              </a:rPr>
              <a:t>]+1) = 2</a:t>
            </a:r>
          </a:p>
        </p:txBody>
      </p:sp>
    </p:spTree>
    <p:extLst>
      <p:ext uri="{BB962C8B-B14F-4D97-AF65-F5344CB8AC3E}">
        <p14:creationId xmlns:p14="http://schemas.microsoft.com/office/powerpoint/2010/main" val="105097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47173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1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8631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720B6949-1FDF-402D-BB0B-0A1F080088EF}"/>
              </a:ext>
            </a:extLst>
          </p:cNvPr>
          <p:cNvSpPr/>
          <p:nvPr/>
        </p:nvSpPr>
        <p:spPr>
          <a:xfrm>
            <a:off x="6290235" y="3171692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ADBA6755-2097-44CE-9EDB-2535276283C1}"/>
              </a:ext>
            </a:extLst>
          </p:cNvPr>
          <p:cNvSpPr/>
          <p:nvPr/>
        </p:nvSpPr>
        <p:spPr>
          <a:xfrm>
            <a:off x="7097059" y="3230869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B3FE10AD-0EB7-444F-9B9F-BE5CFFD9F617}"/>
              </a:ext>
            </a:extLst>
          </p:cNvPr>
          <p:cNvSpPr/>
          <p:nvPr/>
        </p:nvSpPr>
        <p:spPr>
          <a:xfrm>
            <a:off x="5444563" y="3209364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7F107E7F-D280-4208-B13A-410A349E7B0C}"/>
              </a:ext>
            </a:extLst>
          </p:cNvPr>
          <p:cNvSpPr/>
          <p:nvPr/>
        </p:nvSpPr>
        <p:spPr>
          <a:xfrm>
            <a:off x="4634750" y="3209364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3DB3BD36-C1AD-49D7-8CB5-2B2D5FFBD059}"/>
              </a:ext>
            </a:extLst>
          </p:cNvPr>
          <p:cNvSpPr/>
          <p:nvPr/>
        </p:nvSpPr>
        <p:spPr>
          <a:xfrm>
            <a:off x="3855648" y="3186918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116AB27-CDAB-4FEF-821F-73C359ADD015}"/>
              </a:ext>
            </a:extLst>
          </p:cNvPr>
          <p:cNvSpPr/>
          <p:nvPr/>
        </p:nvSpPr>
        <p:spPr>
          <a:xfrm>
            <a:off x="3023837" y="3217405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9EAA5830-845F-4950-8073-C1E64C4F7166}"/>
              </a:ext>
            </a:extLst>
          </p:cNvPr>
          <p:cNvSpPr/>
          <p:nvPr/>
        </p:nvSpPr>
        <p:spPr>
          <a:xfrm>
            <a:off x="2242037" y="3209363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9FFCEA-D385-471E-8DB1-9F1A6B445554}"/>
              </a:ext>
            </a:extLst>
          </p:cNvPr>
          <p:cNvSpPr txBox="1"/>
          <p:nvPr/>
        </p:nvSpPr>
        <p:spPr>
          <a:xfrm>
            <a:off x="3244967" y="1968642"/>
            <a:ext cx="5471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altLang="zh-TW" sz="4400" b="1" dirty="0">
                <a:latin typeface="Consolas" panose="020B0609020204030204" pitchFamily="49" charset="0"/>
              </a:rPr>
              <a:t>[j</a:t>
            </a:r>
            <a:r>
              <a:rPr lang="en-US" sz="4400" b="1" dirty="0">
                <a:latin typeface="Consolas" panose="020B0609020204030204" pitchFamily="49" charset="0"/>
              </a:rPr>
              <a:t>]+1) = 3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8FA5014-93FC-40B7-A5C0-D7A3A66DB932}"/>
              </a:ext>
            </a:extLst>
          </p:cNvPr>
          <p:cNvSpPr txBox="1"/>
          <p:nvPr/>
        </p:nvSpPr>
        <p:spPr>
          <a:xfrm>
            <a:off x="4634750" y="171527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</a:rPr>
              <a:t> j is [0,6]</a:t>
            </a:r>
          </a:p>
        </p:txBody>
      </p:sp>
    </p:spTree>
    <p:extLst>
      <p:ext uri="{BB962C8B-B14F-4D97-AF65-F5344CB8AC3E}">
        <p14:creationId xmlns:p14="http://schemas.microsoft.com/office/powerpoint/2010/main" val="331356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3139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2423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BC0C7530-184B-421C-A09E-B1BFBC4E4659}"/>
              </a:ext>
            </a:extLst>
          </p:cNvPr>
          <p:cNvSpPr/>
          <p:nvPr/>
        </p:nvSpPr>
        <p:spPr>
          <a:xfrm>
            <a:off x="6290235" y="3171692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95B1450B-BF7E-4505-A13A-DB4F3104A73D}"/>
              </a:ext>
            </a:extLst>
          </p:cNvPr>
          <p:cNvSpPr/>
          <p:nvPr/>
        </p:nvSpPr>
        <p:spPr>
          <a:xfrm>
            <a:off x="3851835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6A0BFF-EDE4-439C-B6DA-AB087C8A3112}"/>
              </a:ext>
            </a:extLst>
          </p:cNvPr>
          <p:cNvSpPr txBox="1"/>
          <p:nvPr/>
        </p:nvSpPr>
        <p:spPr>
          <a:xfrm>
            <a:off x="2001039" y="1968642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altLang="zh-TW" sz="4400" b="1" dirty="0">
                <a:latin typeface="Consolas" panose="020B0609020204030204" pitchFamily="49" charset="0"/>
              </a:rPr>
              <a:t>[2</a:t>
            </a:r>
            <a:r>
              <a:rPr lang="en-US" sz="4400" b="1" dirty="0">
                <a:latin typeface="Consolas" panose="020B0609020204030204" pitchFamily="49" charset="0"/>
              </a:rPr>
              <a:t>]+1,dp[5]+1) = 2 </a:t>
            </a:r>
          </a:p>
        </p:txBody>
      </p:sp>
    </p:spTree>
    <p:extLst>
      <p:ext uri="{BB962C8B-B14F-4D97-AF65-F5344CB8AC3E}">
        <p14:creationId xmlns:p14="http://schemas.microsoft.com/office/powerpoint/2010/main" val="163921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01316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44035"/>
              </p:ext>
            </p:extLst>
          </p:nvPr>
        </p:nvGraphicFramePr>
        <p:xfrm>
          <a:off x="2032000" y="2872740"/>
          <a:ext cx="8128000" cy="112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838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E618180F-048F-4170-862F-3073CD6011EA}"/>
              </a:ext>
            </a:extLst>
          </p:cNvPr>
          <p:cNvSpPr/>
          <p:nvPr/>
        </p:nvSpPr>
        <p:spPr>
          <a:xfrm>
            <a:off x="3851835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2ECCE519-AF12-4BA3-8954-6DBEAB113678}"/>
              </a:ext>
            </a:extLst>
          </p:cNvPr>
          <p:cNvSpPr/>
          <p:nvPr/>
        </p:nvSpPr>
        <p:spPr>
          <a:xfrm>
            <a:off x="2278528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EA9F05DE-49D2-4E52-B72D-99A8C668A02D}"/>
              </a:ext>
            </a:extLst>
          </p:cNvPr>
          <p:cNvSpPr/>
          <p:nvPr/>
        </p:nvSpPr>
        <p:spPr>
          <a:xfrm>
            <a:off x="7126939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C7F6E2F2-308B-4DD0-ACF6-0DD3C9071E79}"/>
              </a:ext>
            </a:extLst>
          </p:cNvPr>
          <p:cNvSpPr/>
          <p:nvPr/>
        </p:nvSpPr>
        <p:spPr>
          <a:xfrm>
            <a:off x="6257362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88067EE3-B98E-4EF0-8D40-39B184F9B808}"/>
              </a:ext>
            </a:extLst>
          </p:cNvPr>
          <p:cNvSpPr/>
          <p:nvPr/>
        </p:nvSpPr>
        <p:spPr>
          <a:xfrm>
            <a:off x="8719669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FC87D0-7C34-41BB-9347-BF8C63E6224C}"/>
              </a:ext>
            </a:extLst>
          </p:cNvPr>
          <p:cNvSpPr txBox="1"/>
          <p:nvPr/>
        </p:nvSpPr>
        <p:spPr>
          <a:xfrm>
            <a:off x="3400461" y="1968642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altLang="zh-TW" sz="4400" b="1" dirty="0">
                <a:latin typeface="Consolas" panose="020B0609020204030204" pitchFamily="49" charset="0"/>
              </a:rPr>
              <a:t>[j</a:t>
            </a:r>
            <a:r>
              <a:rPr lang="en-US" sz="4400" b="1" dirty="0">
                <a:latin typeface="Consolas" panose="020B0609020204030204" pitchFamily="49" charset="0"/>
              </a:rPr>
              <a:t>]+1) = 3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996306-FBC0-41A2-BEF5-EBE4D47E4E3F}"/>
              </a:ext>
            </a:extLst>
          </p:cNvPr>
          <p:cNvSpPr txBox="1"/>
          <p:nvPr/>
        </p:nvSpPr>
        <p:spPr>
          <a:xfrm>
            <a:off x="4242037" y="171207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</a:rPr>
              <a:t> j is in [0,2,5,6,8]</a:t>
            </a:r>
          </a:p>
        </p:txBody>
      </p:sp>
    </p:spTree>
    <p:extLst>
      <p:ext uri="{BB962C8B-B14F-4D97-AF65-F5344CB8AC3E}">
        <p14:creationId xmlns:p14="http://schemas.microsoft.com/office/powerpoint/2010/main" val="156093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878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0808A3D1-E898-4B20-B6A9-6E31813790F9}"/>
              </a:ext>
            </a:extLst>
          </p:cNvPr>
          <p:cNvSpPr/>
          <p:nvPr/>
        </p:nvSpPr>
        <p:spPr>
          <a:xfrm>
            <a:off x="2238188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AF39B5-2E8F-4F8D-B9EF-081965D9B80D}"/>
              </a:ext>
            </a:extLst>
          </p:cNvPr>
          <p:cNvSpPr txBox="1"/>
          <p:nvPr/>
        </p:nvSpPr>
        <p:spPr>
          <a:xfrm>
            <a:off x="3303428" y="1864659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[0]+1) = 2</a:t>
            </a:r>
          </a:p>
        </p:txBody>
      </p:sp>
    </p:spTree>
    <p:extLst>
      <p:ext uri="{BB962C8B-B14F-4D97-AF65-F5344CB8AC3E}">
        <p14:creationId xmlns:p14="http://schemas.microsoft.com/office/powerpoint/2010/main" val="356111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0615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7F0144-24BC-4E8C-AE67-08955BA24F8B}"/>
              </a:ext>
            </a:extLst>
          </p:cNvPr>
          <p:cNvCxnSpPr/>
          <p:nvPr/>
        </p:nvCxnSpPr>
        <p:spPr>
          <a:xfrm flipH="1">
            <a:off x="5728447" y="3982998"/>
            <a:ext cx="2402541" cy="1046202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FF3104-182E-4DC2-BB7E-BE63240D9C00}"/>
              </a:ext>
            </a:extLst>
          </p:cNvPr>
          <p:cNvSpPr txBox="1"/>
          <p:nvPr/>
        </p:nvSpPr>
        <p:spPr>
          <a:xfrm>
            <a:off x="2976282" y="473681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Maximum = 3</a:t>
            </a:r>
          </a:p>
        </p:txBody>
      </p:sp>
    </p:spTree>
    <p:extLst>
      <p:ext uri="{BB962C8B-B14F-4D97-AF65-F5344CB8AC3E}">
        <p14:creationId xmlns:p14="http://schemas.microsoft.com/office/powerpoint/2010/main" val="30394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8763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0808A3D1-E898-4B20-B6A9-6E31813790F9}"/>
              </a:ext>
            </a:extLst>
          </p:cNvPr>
          <p:cNvSpPr/>
          <p:nvPr/>
        </p:nvSpPr>
        <p:spPr>
          <a:xfrm>
            <a:off x="2238188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0762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2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0846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122F6349-5F4D-4E41-86CA-C2CFF1406BB3}"/>
              </a:ext>
            </a:extLst>
          </p:cNvPr>
          <p:cNvSpPr/>
          <p:nvPr/>
        </p:nvSpPr>
        <p:spPr>
          <a:xfrm>
            <a:off x="3842871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8B0173F8-C662-4589-AB91-EC718BDA35FE}"/>
              </a:ext>
            </a:extLst>
          </p:cNvPr>
          <p:cNvSpPr/>
          <p:nvPr/>
        </p:nvSpPr>
        <p:spPr>
          <a:xfrm>
            <a:off x="2274046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7903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122F6349-5F4D-4E41-86CA-C2CFF1406BB3}"/>
              </a:ext>
            </a:extLst>
          </p:cNvPr>
          <p:cNvSpPr/>
          <p:nvPr/>
        </p:nvSpPr>
        <p:spPr>
          <a:xfrm>
            <a:off x="3842871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8B0173F8-C662-4589-AB91-EC718BDA35FE}"/>
              </a:ext>
            </a:extLst>
          </p:cNvPr>
          <p:cNvSpPr/>
          <p:nvPr/>
        </p:nvSpPr>
        <p:spPr>
          <a:xfrm>
            <a:off x="2274046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0A8D24-5C9E-478D-B220-EF2265DA1ADF}"/>
              </a:ext>
            </a:extLst>
          </p:cNvPr>
          <p:cNvSpPr txBox="1"/>
          <p:nvPr/>
        </p:nvSpPr>
        <p:spPr>
          <a:xfrm>
            <a:off x="2059498" y="1864659"/>
            <a:ext cx="764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[0]+1,dp[2]+1) = 2</a:t>
            </a:r>
          </a:p>
        </p:txBody>
      </p:sp>
    </p:spTree>
    <p:extLst>
      <p:ext uri="{BB962C8B-B14F-4D97-AF65-F5344CB8AC3E}">
        <p14:creationId xmlns:p14="http://schemas.microsoft.com/office/powerpoint/2010/main" val="270617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36353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5156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88C82BBD-0A20-45FB-95AA-FAB1BC5DE8D1}"/>
              </a:ext>
            </a:extLst>
          </p:cNvPr>
          <p:cNvSpPr/>
          <p:nvPr/>
        </p:nvSpPr>
        <p:spPr>
          <a:xfrm>
            <a:off x="2274046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CD84B29A-3035-460E-818B-6BF5EB10FA5C}"/>
              </a:ext>
            </a:extLst>
          </p:cNvPr>
          <p:cNvSpPr/>
          <p:nvPr/>
        </p:nvSpPr>
        <p:spPr>
          <a:xfrm>
            <a:off x="3842870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797010-FC2A-43D8-8DA6-4C57A3B969E0}"/>
              </a:ext>
            </a:extLst>
          </p:cNvPr>
          <p:cNvSpPr txBox="1"/>
          <p:nvPr/>
        </p:nvSpPr>
        <p:spPr>
          <a:xfrm>
            <a:off x="2059498" y="1864659"/>
            <a:ext cx="764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[0]+1,dp[2]+1) = 2</a:t>
            </a:r>
          </a:p>
        </p:txBody>
      </p:sp>
    </p:spTree>
    <p:extLst>
      <p:ext uri="{BB962C8B-B14F-4D97-AF65-F5344CB8AC3E}">
        <p14:creationId xmlns:p14="http://schemas.microsoft.com/office/powerpoint/2010/main" val="32319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750</Words>
  <Application>Microsoft Office PowerPoint</Application>
  <PresentationFormat>寬螢幕</PresentationFormat>
  <Paragraphs>650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3</cp:revision>
  <dcterms:created xsi:type="dcterms:W3CDTF">2024-06-07T00:00:11Z</dcterms:created>
  <dcterms:modified xsi:type="dcterms:W3CDTF">2024-06-07T00:18:01Z</dcterms:modified>
</cp:coreProperties>
</file>