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AC85F-02DC-4E39-9AE2-A63B0BEA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C238B1-1598-4871-953A-EBC3C778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E7FA29-6B51-4A01-B885-BAA2452C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43ED3-C1CC-4224-B3E4-AD1572AA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B1F9D-261D-4767-8883-3317C7C7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2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1F6FE-1374-4847-AE25-960C7D2B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967735-5EF0-41BE-A6A8-991AAEA41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DA3CF8-FD10-40E2-A0C5-25030F19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3B4BF1-F0B3-4785-A647-40559127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94CA1B-5C71-4921-886C-D1202964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9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4BFF98-7648-48C9-904E-1A244CF44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19A7EE-049D-45DB-AA53-B50E2E846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CE073-0E05-4FDF-A92A-8A88A581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085E8-8F9B-43AB-AFA0-BFE9E7CA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2488A0-2192-409D-969C-185CB185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05552-824F-4387-86C7-AF973087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9861F7-AAF4-4CD2-8A23-61B22C10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302C37-99F0-4C8C-8B0D-6666283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3BC85-D3D5-4FA1-B80C-E38AB5D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CAF804-9D45-48EF-9F24-644A436D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A2F1-5D0D-49DB-80DD-39642A8F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BB484-85FC-40A0-87E2-4FD160A13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2FD46-6DC4-4B5B-A177-B7336E93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720B08-566A-46D9-9E55-B1C08647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449B58-8C4F-49C7-AB88-60782937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545AC-5B3F-44AA-B50B-AFF04A5F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A9DDB4-C16E-4A01-BA99-6AE8CD67C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CE6527-41AA-4F7F-AF04-5B1FDB65D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CA7921-C2DB-4DE0-8276-D450CFB2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BA6B66-D9D9-41F9-A901-E00BD27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38E606-3FA8-4B52-9385-228DE075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A5D1D-F91E-430D-921E-7D95204F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8ED9FF-55B5-4EE4-822F-B6E0366E6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43CECC-6569-40A1-B7DB-F094E58AD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F7D0B6-2682-45EC-8382-D96A6D69B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9A292-7BFC-42F4-B033-DCF5C3A4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BFA241-5F1E-4FE2-89DB-17CC3467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EAE7C0-543E-47A6-94F3-2A74BC54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890DDD-574E-4487-AADB-7919EB39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2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ACDFC-21CD-4467-A66A-9CD7481B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754933-A418-418C-8025-52205D17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2E6CC6-3BF5-4537-B7FC-2BD76031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3972D8-654B-475D-8FAC-48841E1B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5F69B5-3853-4A7C-89EC-EABEEF8B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66AB0A-E571-4C62-BF7E-1D7EDC7A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A2EF70-D4AC-41D4-B78A-F3CB0D33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2E4A4-172F-416F-BFDD-933FE715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86379E-DEF0-49EA-A017-3B88B5BFC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0C8460-C3F3-4B1E-970E-CD363A47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1EED8A-D292-45AE-8E7E-87C5A96B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6BE1E0-C209-4C79-A118-ECA3168B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9B0F6B-9ADB-44AD-B586-C6EDC0FB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DD519-FCA1-4FB8-B7C9-31382ED3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351602-F008-4C42-8CB4-35FEB1307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E3FB2C-1C1D-465D-BE2E-C20673C46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C5A0D0-4FC7-4A91-9622-F19A9D78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E0CBE9-1428-4DFF-AF51-DDD1DC48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1473F5-0484-46DB-AE5B-A90D51C6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62F73A-EA9C-471F-93A5-1D8192BA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C94A27-A7D0-48F9-9976-321616284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72EBC-C85D-447E-8051-3FCD79BDE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D6BA-8C1D-42CF-94A2-E527D98461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D91B0F-BD5F-4ED8-8EDC-97FFF157A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871A77-C733-4C09-B5A3-AB677F2DF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F749-7CC2-4FC7-8EA5-E7DCAD19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58969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1730189" y="1972235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1730189" y="4150659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07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70451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8193142" y="1909034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9089613" y="4133178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7 – 3 &gt;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1923224" y="245858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[9]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[Neg]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[9])</a:t>
            </a:r>
          </a:p>
        </p:txBody>
      </p:sp>
    </p:spTree>
    <p:extLst>
      <p:ext uri="{BB962C8B-B14F-4D97-AF65-F5344CB8AC3E}">
        <p14:creationId xmlns:p14="http://schemas.microsoft.com/office/powerpoint/2010/main" val="51860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99415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F73A7C9-535B-4EC5-B08C-DAA2096EE902}"/>
              </a:ext>
            </a:extLst>
          </p:cNvPr>
          <p:cNvCxnSpPr/>
          <p:nvPr/>
        </p:nvCxnSpPr>
        <p:spPr>
          <a:xfrm flipH="1">
            <a:off x="6400800" y="3982998"/>
            <a:ext cx="3164541" cy="992414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FDA318-3B2E-424E-9577-7B6C2571F76C}"/>
              </a:ext>
            </a:extLst>
          </p:cNvPr>
          <p:cNvSpPr txBox="1"/>
          <p:nvPr/>
        </p:nvSpPr>
        <p:spPr>
          <a:xfrm>
            <a:off x="3430115" y="465224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MAXIMUM = 8</a:t>
            </a:r>
          </a:p>
        </p:txBody>
      </p:sp>
    </p:spTree>
    <p:extLst>
      <p:ext uri="{BB962C8B-B14F-4D97-AF65-F5344CB8AC3E}">
        <p14:creationId xmlns:p14="http://schemas.microsoft.com/office/powerpoint/2010/main" val="20527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12460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1730189" y="1972235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2537014" y="4069977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9 – 4 &gt;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5602342" y="223606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[1]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[Neg]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[1])</a:t>
            </a:r>
          </a:p>
        </p:txBody>
      </p:sp>
    </p:spTree>
    <p:extLst>
      <p:ext uri="{BB962C8B-B14F-4D97-AF65-F5344CB8AC3E}">
        <p14:creationId xmlns:p14="http://schemas.microsoft.com/office/powerpoint/2010/main" val="211260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79481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3325908" y="2028226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2537014" y="4069977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2 – 9 &lt;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5602342" y="223606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[2]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[Pos]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[2])</a:t>
            </a:r>
          </a:p>
        </p:txBody>
      </p:sp>
    </p:spTree>
    <p:extLst>
      <p:ext uri="{BB962C8B-B14F-4D97-AF65-F5344CB8AC3E}">
        <p14:creationId xmlns:p14="http://schemas.microsoft.com/office/powerpoint/2010/main" val="320742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95928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3325908" y="2028226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4150060" y="4084492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8 – 2 &gt;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5602342" y="223606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[3]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[Neg]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[3])</a:t>
            </a:r>
          </a:p>
        </p:txBody>
      </p:sp>
    </p:spTree>
    <p:extLst>
      <p:ext uri="{BB962C8B-B14F-4D97-AF65-F5344CB8AC3E}">
        <p14:creationId xmlns:p14="http://schemas.microsoft.com/office/powerpoint/2010/main" val="267551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65589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4965847" y="2028226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4150060" y="4084492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7 – 8 &lt;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5778048" y="4084492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[4]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[Pos]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[4])</a:t>
            </a:r>
          </a:p>
        </p:txBody>
      </p:sp>
    </p:spTree>
    <p:extLst>
      <p:ext uri="{BB962C8B-B14F-4D97-AF65-F5344CB8AC3E}">
        <p14:creationId xmlns:p14="http://schemas.microsoft.com/office/powerpoint/2010/main" val="379686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35444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5754741" y="1957720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4150060" y="4084492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1 – 7 &lt;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5831836" y="4084492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[5]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[Pos]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[5])</a:t>
            </a:r>
          </a:p>
        </p:txBody>
      </p:sp>
    </p:spTree>
    <p:extLst>
      <p:ext uri="{BB962C8B-B14F-4D97-AF65-F5344CB8AC3E}">
        <p14:creationId xmlns:p14="http://schemas.microsoft.com/office/powerpoint/2010/main" val="16568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34039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5754741" y="1957720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6633283" y="4165174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4 – 1 &gt;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1923224" y="245858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[6]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[Neg]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[6])</a:t>
            </a:r>
          </a:p>
        </p:txBody>
      </p:sp>
    </p:spTree>
    <p:extLst>
      <p:ext uri="{BB962C8B-B14F-4D97-AF65-F5344CB8AC3E}">
        <p14:creationId xmlns:p14="http://schemas.microsoft.com/office/powerpoint/2010/main" val="190085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17272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5754741" y="1957720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7467001" y="4156210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10 – 4 &gt;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1923224" y="245858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[7]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[Neg]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[7])</a:t>
            </a:r>
          </a:p>
        </p:txBody>
      </p:sp>
    </p:spTree>
    <p:extLst>
      <p:ext uri="{BB962C8B-B14F-4D97-AF65-F5344CB8AC3E}">
        <p14:creationId xmlns:p14="http://schemas.microsoft.com/office/powerpoint/2010/main" val="67781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A57024-A9D4-4BE2-8002-8D395E6B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39942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91D722-BF44-4F3A-B79E-7675D5226119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0B8BA-1920-40B5-9AEA-F7AF542E6C3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1A9756-2ED6-44A1-84FC-A6000C8730D3}"/>
              </a:ext>
            </a:extLst>
          </p:cNvPr>
          <p:cNvGrpSpPr/>
          <p:nvPr/>
        </p:nvGrpSpPr>
        <p:grpSpPr>
          <a:xfrm>
            <a:off x="8193142" y="1909034"/>
            <a:ext cx="1452282" cy="815788"/>
            <a:chOff x="1730189" y="1972235"/>
            <a:chExt cx="1452282" cy="815788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254975E-BF73-497D-A441-E9FF2184164C}"/>
                </a:ext>
              </a:extLst>
            </p:cNvPr>
            <p:cNvCxnSpPr/>
            <p:nvPr/>
          </p:nvCxnSpPr>
          <p:spPr>
            <a:xfrm>
              <a:off x="2456330" y="1972235"/>
              <a:ext cx="0" cy="815788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B02547-3F64-4DFF-8071-0956FC3F542E}"/>
                </a:ext>
              </a:extLst>
            </p:cNvPr>
            <p:cNvSpPr txBox="1"/>
            <p:nvPr/>
          </p:nvSpPr>
          <p:spPr>
            <a:xfrm>
              <a:off x="1730189" y="2134076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C560032-1977-45FF-9B6C-FBB4FD1E52E3}"/>
              </a:ext>
            </a:extLst>
          </p:cNvPr>
          <p:cNvGrpSpPr/>
          <p:nvPr/>
        </p:nvGrpSpPr>
        <p:grpSpPr>
          <a:xfrm>
            <a:off x="7467001" y="4156210"/>
            <a:ext cx="1452282" cy="815788"/>
            <a:chOff x="1730189" y="4150659"/>
            <a:chExt cx="1452282" cy="815788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EFB3F8F-6FBE-43EB-859A-3102493D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30" y="4150659"/>
              <a:ext cx="0" cy="815788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F91C38-1C8C-4E1A-9717-A989C760272F}"/>
                </a:ext>
              </a:extLst>
            </p:cNvPr>
            <p:cNvSpPr txBox="1"/>
            <p:nvPr/>
          </p:nvSpPr>
          <p:spPr>
            <a:xfrm>
              <a:off x="1730189" y="4446495"/>
              <a:ext cx="14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8B4496-3BF4-46FC-BD2E-EAB334948DB6}"/>
              </a:ext>
            </a:extLst>
          </p:cNvPr>
          <p:cNvSpPr txBox="1"/>
          <p:nvPr/>
        </p:nvSpPr>
        <p:spPr>
          <a:xfrm>
            <a:off x="914400" y="416533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DIFF = 3 – 10 &lt; 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DD7DF8-AA30-461A-B98B-13174D5F062B}"/>
              </a:ext>
            </a:extLst>
          </p:cNvPr>
          <p:cNvSpPr txBox="1"/>
          <p:nvPr/>
        </p:nvSpPr>
        <p:spPr>
          <a:xfrm>
            <a:off x="1923224" y="2458585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[8] = max(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[Pos] + 1, </a:t>
            </a:r>
            <a:r>
              <a:rPr lang="en-US" sz="2000" b="1" dirty="0" err="1">
                <a:latin typeface="Consolas" panose="020B0609020204030204" pitchFamily="49" charset="0"/>
              </a:rPr>
              <a:t>dp</a:t>
            </a:r>
            <a:r>
              <a:rPr lang="en-US" sz="2000" b="1" dirty="0">
                <a:latin typeface="Consolas" panose="020B0609020204030204" pitchFamily="49" charset="0"/>
              </a:rPr>
              <a:t>[8])</a:t>
            </a:r>
          </a:p>
        </p:txBody>
      </p:sp>
    </p:spTree>
    <p:extLst>
      <p:ext uri="{BB962C8B-B14F-4D97-AF65-F5344CB8AC3E}">
        <p14:creationId xmlns:p14="http://schemas.microsoft.com/office/powerpoint/2010/main" val="294844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600</Words>
  <Application>Microsoft Office PowerPoint</Application>
  <PresentationFormat>寬螢幕</PresentationFormat>
  <Paragraphs>391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3</cp:revision>
  <dcterms:created xsi:type="dcterms:W3CDTF">2024-06-07T00:19:04Z</dcterms:created>
  <dcterms:modified xsi:type="dcterms:W3CDTF">2024-06-07T00:38:56Z</dcterms:modified>
</cp:coreProperties>
</file>