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2533A-2938-4F94-9362-729DC8959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7CA443-D17A-4617-8B21-037BA28D0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109933-037D-4895-A6CA-58220F47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6DAE-9757-4BFA-82C3-B5EBDC5F6F5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972E23-ED31-4A18-8A62-5D700931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47E66-6CA1-4108-B836-6E262C6F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B52A-FFB5-4E93-94EA-F943F594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5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220C3-73A5-47A2-8747-290C64C1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B8D241-A0ED-4717-8220-36C0E6614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9E12C3-8640-4D8F-9FD4-7005BE56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6DAE-9757-4BFA-82C3-B5EBDC5F6F5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4714E7-785A-4C4A-8055-F7D9859F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352CD6-46A8-4870-9DDE-8B538D3D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B52A-FFB5-4E93-94EA-F943F594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1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092DD8-C3E3-417E-B665-13507DE02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98E4DE-15CA-456C-AAB3-213E66917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BB9162-0E03-4D27-BDD7-C0695404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6DAE-9757-4BFA-82C3-B5EBDC5F6F5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B8E5AF-5E50-4A07-B440-23C4F231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4CEE3A-422E-4C6B-842E-E46537B7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B52A-FFB5-4E93-94EA-F943F594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522FA7-27F3-4100-906A-4FD727AC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005E86-4BFD-43A2-AEFC-C1EC2037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4595C5-4E19-4912-995D-EB9D3D6D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6DAE-9757-4BFA-82C3-B5EBDC5F6F5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C8EF02-B14F-4729-A619-92AC5B44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E04AB6-F978-4036-AE3E-CF6E79FF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B52A-FFB5-4E93-94EA-F943F594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9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3AC01-9AC6-4FFA-A8C2-60825FEE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42658B-B587-43A4-812F-394B84090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113AE2-2513-46CF-ABD3-AD9CB537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6DAE-9757-4BFA-82C3-B5EBDC5F6F5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AE385-EEE1-45A9-A712-C647273E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39C02C-C3A1-4632-B824-951BF78F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B52A-FFB5-4E93-94EA-F943F594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5096A-2BE1-459E-8106-933DBE6F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7A3E5-2745-4A3E-9358-952C5FF3C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4AE8FB-0C57-46EA-8B4A-128219475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A771DE-0B76-47F9-A8FD-B0A51CE5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6DAE-9757-4BFA-82C3-B5EBDC5F6F5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3E0A37-ED56-470D-8A00-F07907CB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12FCCB-04EA-48BF-A0C6-DCFD4430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B52A-FFB5-4E93-94EA-F943F594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4829D7-2123-43CF-862F-1CFA88C8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3EF443-D9EB-40FF-AECB-86ED7EB76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788389-F5E5-47E5-8876-EF81BEE6D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5FB4FFD-417C-4237-9F02-E1A69AA11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8ED6CF-9632-4FF8-99BD-F4F08C24C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2FE59B-E33C-4841-ACDA-08E76A46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6DAE-9757-4BFA-82C3-B5EBDC5F6F5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31F071-E3B6-4CE0-A8FD-275876D4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A1F1AC6-71AA-46B7-B9B4-438AEFC7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B52A-FFB5-4E93-94EA-F943F594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1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915B9-C30E-4184-9B52-F0824B0A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4D01048-CEDF-4017-B3F5-B2599702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6DAE-9757-4BFA-82C3-B5EBDC5F6F5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A5935E-DDAB-4D12-9737-289E1EFE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B925AB-4DC6-4892-ACFB-D56FC3A2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B52A-FFB5-4E93-94EA-F943F594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8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8F6B47-09EC-4557-BAB8-C4144AF4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6DAE-9757-4BFA-82C3-B5EBDC5F6F5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272280-44D4-45F7-9483-DA02694C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D590F0-5FD0-4BAF-8390-0DECDF80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B52A-FFB5-4E93-94EA-F943F594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4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29C66-17A2-4565-B1B0-E8A05A60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CBDFD5-D14B-4E46-87EC-1FDC402D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C8D3C-1D4B-4913-AEAE-2A7701294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05C795-6B18-402F-9AFA-D413C8C7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6DAE-9757-4BFA-82C3-B5EBDC5F6F5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1C178C-1E1C-4160-81D1-ECAA88A0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95B320-40D3-4FB3-9C8A-0BDA01E0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B52A-FFB5-4E93-94EA-F943F594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9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0B32C-EAEE-4C79-8714-1F714B50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15F0BE-A559-4B94-BC30-7D045760E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40EF90-B5BF-4189-A0FE-4DF654604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041E3F-4A37-4B22-A968-DD533751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6DAE-9757-4BFA-82C3-B5EBDC5F6F5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4BD798-5933-4096-B152-6075404B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6ED2B8-9481-4CC9-9DD3-66B63C38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B52A-FFB5-4E93-94EA-F943F594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5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EB6C5A-683E-48FB-BC14-9C691468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7660DE-5404-4B44-8E54-84E957A4E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2BD882-D97D-4691-AF30-40CFCA1EB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F6DAE-9757-4BFA-82C3-B5EBDC5F6F5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099B9E-F258-4D10-8EF1-5A07AA29D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3FF7EE-59E6-41A3-A2F3-A1FBF8668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B52A-FFB5-4E93-94EA-F943F594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F00DEE-C175-42F4-A458-8C6B45BB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270055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4A08855-064F-4041-8030-4336D7ED12B8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163E0B-473E-4386-B310-AB66AAC247D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01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F00DEE-C175-42F4-A458-8C6B45BB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382551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4A08855-064F-4041-8030-4336D7ED12B8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163E0B-473E-4386-B310-AB66AAC247D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CB24D44-B356-4935-9130-BF5AF10B3B8F}"/>
              </a:ext>
            </a:extLst>
          </p:cNvPr>
          <p:cNvSpPr txBox="1"/>
          <p:nvPr/>
        </p:nvSpPr>
        <p:spPr>
          <a:xfrm>
            <a:off x="3001276" y="2196353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Max(</a:t>
            </a:r>
            <a:r>
              <a:rPr lang="en-US" sz="2800" b="1" dirty="0" err="1">
                <a:latin typeface="Consolas" panose="020B0609020204030204" pitchFamily="49" charset="0"/>
              </a:rPr>
              <a:t>dp</a:t>
            </a:r>
            <a:r>
              <a:rPr lang="en-US" sz="2800" b="1" dirty="0">
                <a:latin typeface="Consolas" panose="020B0609020204030204" pitchFamily="49" charset="0"/>
              </a:rPr>
              <a:t>[8]+num[9],num[9]) = 53</a:t>
            </a:r>
          </a:p>
        </p:txBody>
      </p:sp>
    </p:spTree>
    <p:extLst>
      <p:ext uri="{BB962C8B-B14F-4D97-AF65-F5344CB8AC3E}">
        <p14:creationId xmlns:p14="http://schemas.microsoft.com/office/powerpoint/2010/main" val="329710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F00DEE-C175-42F4-A458-8C6B45BB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770781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4A08855-064F-4041-8030-4336D7ED12B8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163E0B-473E-4386-B310-AB66AAC247D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786E9A5-E99D-4F25-8E08-7187311B8FE3}"/>
              </a:ext>
            </a:extLst>
          </p:cNvPr>
          <p:cNvCxnSpPr/>
          <p:nvPr/>
        </p:nvCxnSpPr>
        <p:spPr>
          <a:xfrm flipH="1">
            <a:off x="7144871" y="3982998"/>
            <a:ext cx="2563905" cy="1198602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B8ADB-E7D3-4BB1-B327-417BAF266793}"/>
              </a:ext>
            </a:extLst>
          </p:cNvPr>
          <p:cNvSpPr txBox="1"/>
          <p:nvPr/>
        </p:nvSpPr>
        <p:spPr>
          <a:xfrm>
            <a:off x="3920912" y="4969164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</a:rPr>
              <a:t>MAXIMUM = 53</a:t>
            </a:r>
          </a:p>
        </p:txBody>
      </p:sp>
    </p:spTree>
    <p:extLst>
      <p:ext uri="{BB962C8B-B14F-4D97-AF65-F5344CB8AC3E}">
        <p14:creationId xmlns:p14="http://schemas.microsoft.com/office/powerpoint/2010/main" val="163513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F00DEE-C175-42F4-A458-8C6B45BB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28666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4A08855-064F-4041-8030-4336D7ED12B8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163E0B-473E-4386-B310-AB66AAC247D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CB24D44-B356-4935-9130-BF5AF10B3B8F}"/>
              </a:ext>
            </a:extLst>
          </p:cNvPr>
          <p:cNvSpPr txBox="1"/>
          <p:nvPr/>
        </p:nvSpPr>
        <p:spPr>
          <a:xfrm>
            <a:off x="3001276" y="2196353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Max(</a:t>
            </a:r>
            <a:r>
              <a:rPr lang="en-US" sz="2800" b="1" dirty="0" err="1">
                <a:latin typeface="Consolas" panose="020B0609020204030204" pitchFamily="49" charset="0"/>
              </a:rPr>
              <a:t>dp</a:t>
            </a:r>
            <a:r>
              <a:rPr lang="en-US" sz="2800" b="1" dirty="0">
                <a:latin typeface="Consolas" panose="020B0609020204030204" pitchFamily="49" charset="0"/>
              </a:rPr>
              <a:t>[0]+num[1],num[1]) = 13</a:t>
            </a:r>
          </a:p>
        </p:txBody>
      </p:sp>
    </p:spTree>
    <p:extLst>
      <p:ext uri="{BB962C8B-B14F-4D97-AF65-F5344CB8AC3E}">
        <p14:creationId xmlns:p14="http://schemas.microsoft.com/office/powerpoint/2010/main" val="304097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F00DEE-C175-42F4-A458-8C6B45BB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46579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4A08855-064F-4041-8030-4336D7ED12B8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163E0B-473E-4386-B310-AB66AAC247D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CB24D44-B356-4935-9130-BF5AF10B3B8F}"/>
              </a:ext>
            </a:extLst>
          </p:cNvPr>
          <p:cNvSpPr txBox="1"/>
          <p:nvPr/>
        </p:nvSpPr>
        <p:spPr>
          <a:xfrm>
            <a:off x="3001276" y="2196353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Max(</a:t>
            </a:r>
            <a:r>
              <a:rPr lang="en-US" sz="2800" b="1" dirty="0" err="1">
                <a:latin typeface="Consolas" panose="020B0609020204030204" pitchFamily="49" charset="0"/>
              </a:rPr>
              <a:t>dp</a:t>
            </a:r>
            <a:r>
              <a:rPr lang="en-US" sz="2800" b="1" dirty="0">
                <a:latin typeface="Consolas" panose="020B0609020204030204" pitchFamily="49" charset="0"/>
              </a:rPr>
              <a:t>[1]+num[2],num[2]) = 15</a:t>
            </a:r>
          </a:p>
        </p:txBody>
      </p:sp>
    </p:spTree>
    <p:extLst>
      <p:ext uri="{BB962C8B-B14F-4D97-AF65-F5344CB8AC3E}">
        <p14:creationId xmlns:p14="http://schemas.microsoft.com/office/powerpoint/2010/main" val="152212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F00DEE-C175-42F4-A458-8C6B45BB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29050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4A08855-064F-4041-8030-4336D7ED12B8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163E0B-473E-4386-B310-AB66AAC247D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CB24D44-B356-4935-9130-BF5AF10B3B8F}"/>
              </a:ext>
            </a:extLst>
          </p:cNvPr>
          <p:cNvSpPr txBox="1"/>
          <p:nvPr/>
        </p:nvSpPr>
        <p:spPr>
          <a:xfrm>
            <a:off x="3001276" y="2196353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Max(</a:t>
            </a:r>
            <a:r>
              <a:rPr lang="en-US" sz="2800" b="1" dirty="0" err="1">
                <a:latin typeface="Consolas" panose="020B0609020204030204" pitchFamily="49" charset="0"/>
              </a:rPr>
              <a:t>dp</a:t>
            </a:r>
            <a:r>
              <a:rPr lang="en-US" sz="2800" b="1" dirty="0">
                <a:latin typeface="Consolas" panose="020B0609020204030204" pitchFamily="49" charset="0"/>
              </a:rPr>
              <a:t>[2]+num[3],num[3]) = 23</a:t>
            </a:r>
          </a:p>
        </p:txBody>
      </p:sp>
    </p:spTree>
    <p:extLst>
      <p:ext uri="{BB962C8B-B14F-4D97-AF65-F5344CB8AC3E}">
        <p14:creationId xmlns:p14="http://schemas.microsoft.com/office/powerpoint/2010/main" val="291934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F00DEE-C175-42F4-A458-8C6B45BB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088870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4A08855-064F-4041-8030-4336D7ED12B8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163E0B-473E-4386-B310-AB66AAC247D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CB24D44-B356-4935-9130-BF5AF10B3B8F}"/>
              </a:ext>
            </a:extLst>
          </p:cNvPr>
          <p:cNvSpPr txBox="1"/>
          <p:nvPr/>
        </p:nvSpPr>
        <p:spPr>
          <a:xfrm>
            <a:off x="3001276" y="2196353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Max(</a:t>
            </a:r>
            <a:r>
              <a:rPr lang="en-US" sz="2800" b="1" dirty="0" err="1">
                <a:latin typeface="Consolas" panose="020B0609020204030204" pitchFamily="49" charset="0"/>
              </a:rPr>
              <a:t>dp</a:t>
            </a:r>
            <a:r>
              <a:rPr lang="en-US" sz="2800" b="1" dirty="0">
                <a:latin typeface="Consolas" panose="020B0609020204030204" pitchFamily="49" charset="0"/>
              </a:rPr>
              <a:t>[3]+num[4],num[4]) = 30</a:t>
            </a:r>
          </a:p>
        </p:txBody>
      </p:sp>
    </p:spTree>
    <p:extLst>
      <p:ext uri="{BB962C8B-B14F-4D97-AF65-F5344CB8AC3E}">
        <p14:creationId xmlns:p14="http://schemas.microsoft.com/office/powerpoint/2010/main" val="304667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F00DEE-C175-42F4-A458-8C6B45BB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96928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4A08855-064F-4041-8030-4336D7ED12B8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163E0B-473E-4386-B310-AB66AAC247D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CB24D44-B356-4935-9130-BF5AF10B3B8F}"/>
              </a:ext>
            </a:extLst>
          </p:cNvPr>
          <p:cNvSpPr txBox="1"/>
          <p:nvPr/>
        </p:nvSpPr>
        <p:spPr>
          <a:xfrm>
            <a:off x="3001276" y="2196353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Max(</a:t>
            </a:r>
            <a:r>
              <a:rPr lang="en-US" sz="2800" b="1" dirty="0" err="1">
                <a:latin typeface="Consolas" panose="020B0609020204030204" pitchFamily="49" charset="0"/>
              </a:rPr>
              <a:t>dp</a:t>
            </a:r>
            <a:r>
              <a:rPr lang="en-US" sz="2800" b="1" dirty="0">
                <a:latin typeface="Consolas" panose="020B0609020204030204" pitchFamily="49" charset="0"/>
              </a:rPr>
              <a:t>[4]+num[5],num[5]) = 31</a:t>
            </a:r>
          </a:p>
        </p:txBody>
      </p:sp>
    </p:spTree>
    <p:extLst>
      <p:ext uri="{BB962C8B-B14F-4D97-AF65-F5344CB8AC3E}">
        <p14:creationId xmlns:p14="http://schemas.microsoft.com/office/powerpoint/2010/main" val="57792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F00DEE-C175-42F4-A458-8C6B45BB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412285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4A08855-064F-4041-8030-4336D7ED12B8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163E0B-473E-4386-B310-AB66AAC247D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CB24D44-B356-4935-9130-BF5AF10B3B8F}"/>
              </a:ext>
            </a:extLst>
          </p:cNvPr>
          <p:cNvSpPr txBox="1"/>
          <p:nvPr/>
        </p:nvSpPr>
        <p:spPr>
          <a:xfrm>
            <a:off x="3001276" y="2196353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Max(</a:t>
            </a:r>
            <a:r>
              <a:rPr lang="en-US" sz="2800" b="1" dirty="0" err="1">
                <a:latin typeface="Consolas" panose="020B0609020204030204" pitchFamily="49" charset="0"/>
              </a:rPr>
              <a:t>dp</a:t>
            </a:r>
            <a:r>
              <a:rPr lang="en-US" sz="2800" b="1" dirty="0">
                <a:latin typeface="Consolas" panose="020B0609020204030204" pitchFamily="49" charset="0"/>
              </a:rPr>
              <a:t>[5]+num[6],num[6]) = 35</a:t>
            </a:r>
          </a:p>
        </p:txBody>
      </p:sp>
    </p:spTree>
    <p:extLst>
      <p:ext uri="{BB962C8B-B14F-4D97-AF65-F5344CB8AC3E}">
        <p14:creationId xmlns:p14="http://schemas.microsoft.com/office/powerpoint/2010/main" val="94112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F00DEE-C175-42F4-A458-8C6B45BB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09607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4A08855-064F-4041-8030-4336D7ED12B8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163E0B-473E-4386-B310-AB66AAC247D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CB24D44-B356-4935-9130-BF5AF10B3B8F}"/>
              </a:ext>
            </a:extLst>
          </p:cNvPr>
          <p:cNvSpPr txBox="1"/>
          <p:nvPr/>
        </p:nvSpPr>
        <p:spPr>
          <a:xfrm>
            <a:off x="3001276" y="2196353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Max(</a:t>
            </a:r>
            <a:r>
              <a:rPr lang="en-US" sz="2800" b="1" dirty="0" err="1">
                <a:latin typeface="Consolas" panose="020B0609020204030204" pitchFamily="49" charset="0"/>
              </a:rPr>
              <a:t>dp</a:t>
            </a:r>
            <a:r>
              <a:rPr lang="en-US" sz="2800" b="1" dirty="0">
                <a:latin typeface="Consolas" panose="020B0609020204030204" pitchFamily="49" charset="0"/>
              </a:rPr>
              <a:t>[6]+num[7],num[7]) = 45</a:t>
            </a:r>
          </a:p>
        </p:txBody>
      </p:sp>
    </p:spTree>
    <p:extLst>
      <p:ext uri="{BB962C8B-B14F-4D97-AF65-F5344CB8AC3E}">
        <p14:creationId xmlns:p14="http://schemas.microsoft.com/office/powerpoint/2010/main" val="176613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3F00DEE-C175-42F4-A458-8C6B45BB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4728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4A08855-064F-4041-8030-4336D7ED12B8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163E0B-473E-4386-B310-AB66AAC247D9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CB24D44-B356-4935-9130-BF5AF10B3B8F}"/>
              </a:ext>
            </a:extLst>
          </p:cNvPr>
          <p:cNvSpPr txBox="1"/>
          <p:nvPr/>
        </p:nvSpPr>
        <p:spPr>
          <a:xfrm>
            <a:off x="3001276" y="2196353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Max(</a:t>
            </a:r>
            <a:r>
              <a:rPr lang="en-US" sz="2800" b="1" dirty="0" err="1">
                <a:latin typeface="Consolas" panose="020B0609020204030204" pitchFamily="49" charset="0"/>
              </a:rPr>
              <a:t>dp</a:t>
            </a:r>
            <a:r>
              <a:rPr lang="en-US" sz="2800" b="1" dirty="0">
                <a:latin typeface="Consolas" panose="020B0609020204030204" pitchFamily="49" charset="0"/>
              </a:rPr>
              <a:t>[7]+num[8],num[8]) = 48</a:t>
            </a:r>
          </a:p>
        </p:txBody>
      </p:sp>
    </p:spTree>
    <p:extLst>
      <p:ext uri="{BB962C8B-B14F-4D97-AF65-F5344CB8AC3E}">
        <p14:creationId xmlns:p14="http://schemas.microsoft.com/office/powerpoint/2010/main" val="142448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499</Words>
  <Application>Microsoft Office PowerPoint</Application>
  <PresentationFormat>寬螢幕</PresentationFormat>
  <Paragraphs>362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徐聖凱</dc:creator>
  <cp:lastModifiedBy>徐聖凱</cp:lastModifiedBy>
  <cp:revision>1</cp:revision>
  <dcterms:created xsi:type="dcterms:W3CDTF">2024-06-07T00:39:57Z</dcterms:created>
  <dcterms:modified xsi:type="dcterms:W3CDTF">2024-06-07T00:46:15Z</dcterms:modified>
</cp:coreProperties>
</file>