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BE586-5D61-49E8-9408-CC107A94F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4EBB4E-CB45-400B-B415-251D5440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5EA363-9D72-41AE-A33E-8CE372C6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51176-DED8-4E3F-9FAB-C73259C2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BF2D8-B683-465F-8A3D-0181C388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8C470-9BCE-4046-BD4B-67E4AA75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756D8B-BE1B-4376-93AC-6E948FDC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6EB90A-5C97-4867-BE66-FCABEF5A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AC455D-1E0E-43FA-BF5E-F38FD15C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EA3B97-9D0F-43BF-88EF-7E883A3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5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8A0E51-BD12-486C-BCEA-51481DBAD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D056DE-CF6D-41BD-8BCD-BB6FB64C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43657E-C51B-4F56-A116-19A0615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0DBC8B-7AB2-4704-A969-8B72A617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648F1C-62BB-4B8B-9159-1174D63E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753F0-A38D-46AB-A61D-16261667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241DE0-E94C-449E-B03F-E6978CBD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A28AAA-8F4F-474C-9986-9024CFF9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1F3A5D-36E9-43C9-9D04-87C2A09D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BC5D1-1788-470A-9B07-305107FC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03BF-A37F-461D-BC72-9DC85D8F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81441A-584D-4372-9B12-C520080AD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408C-B527-4A23-B257-B52D9D9F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1E378F-C319-4768-8A11-2DB76E53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C8191-8A4C-4D26-A6A3-17BA2CC0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00AA-B1B8-4C0F-B26F-A116ED4F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0898AF-48E8-4641-96AD-7CBFEBBE1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947089-4728-444F-B5A6-4440FEA5F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FD86B-F418-4CAE-B40A-1F559A09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2888CB-2F61-4012-BA49-19B29108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D05392-AD1F-4E97-84F2-BA39B283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10C15-1F33-4DFD-8195-074D217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5213-A0D6-4383-AC03-4BEFD100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85F2A8-D01A-479F-8C23-F61A7B8B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64783B-61FA-4959-A2A6-F06DBF25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01DCF2-735A-426F-B6A8-FB4A81D85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818F17-1533-4E59-BBBD-5F4F0D7F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AAE576-3161-4F4C-A3AE-D88976A0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468A4D-2F03-49D2-ABAA-BEEB799B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3F94E-855E-4307-8956-4057281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2370EB-713F-43CA-8AE6-C4530FB0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093442-D46F-4DCD-8B66-5B1B3360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8ED7F8-50BD-4D0F-86AA-B1EF4543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E72F0A-A50E-4340-8355-7B98FF93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7667A8-2AFC-44DA-B44E-1E01D89F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2E82B2-4D16-4949-B838-1EC7E224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7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09648-C1C6-42F5-9240-1C49C03A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431CE-C094-4A2A-85BA-A80CC2F4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8040B4-FA87-4165-8A81-5639AC044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4BD007-2F36-42D2-8E37-D4588569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AE9EF5-2336-4F1C-AA05-B91B39DD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A5574-DCEA-4C55-94E5-BE65CA3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BB70B-DDF8-44A7-BB6A-E16559A0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2BB528-02FC-4FA3-8E52-FC0935284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CE8443-D77D-4316-9A23-44EEB35EE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04784B-9824-43EA-9A14-2AF76E8E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34B0B5-0C86-47DE-A5AF-3B224D0E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495FA9-45FB-4E97-8081-9343CCC2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BE3BBE-A4E9-44C3-9D63-FED4C6D9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80227A-08A1-4CAF-BB81-C1CA42B1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4DB739-EDCD-4349-9E86-C67DD8D1C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6084-161C-4200-B803-7609F4F4608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14DCA-22DB-4A68-B665-C3098A6F0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C8B973-CFF4-4D7C-A448-3F01E9C2C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C944-E802-4CDC-B201-44894745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2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32B06F2-54E1-4454-8150-0DB2DC7E941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83437083"/>
              </p:ext>
            </p:extLst>
          </p:nvPr>
        </p:nvGraphicFramePr>
        <p:xfrm>
          <a:off x="4197351" y="1803399"/>
          <a:ext cx="3797298" cy="325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83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E58E176-DE07-4C59-9458-100491A24E75}"/>
              </a:ext>
            </a:extLst>
          </p:cNvPr>
          <p:cNvSpPr txBox="1"/>
          <p:nvPr/>
        </p:nvSpPr>
        <p:spPr>
          <a:xfrm>
            <a:off x="4197351" y="1280179"/>
            <a:ext cx="379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Consolas" panose="020B0609020204030204" pitchFamily="49" charset="0"/>
              </a:rPr>
              <a:t>Original Matrix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459648-2C80-46A6-B79B-37F4E5E8312D}"/>
              </a:ext>
            </a:extLst>
          </p:cNvPr>
          <p:cNvSpPr txBox="1"/>
          <p:nvPr/>
        </p:nvSpPr>
        <p:spPr>
          <a:xfrm>
            <a:off x="389466" y="389467"/>
            <a:ext cx="2705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dirty="0"/>
              <a:t>STEP0 : </a:t>
            </a:r>
          </a:p>
          <a:p>
            <a:r>
              <a:rPr lang="en-US" sz="2400" b="0" dirty="0"/>
              <a:t>Reduced the Matrix</a:t>
            </a:r>
          </a:p>
        </p:txBody>
      </p:sp>
    </p:spTree>
    <p:extLst>
      <p:ext uri="{BB962C8B-B14F-4D97-AF65-F5344CB8AC3E}">
        <p14:creationId xmlns:p14="http://schemas.microsoft.com/office/powerpoint/2010/main" val="389292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387864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44" y="0"/>
            <a:ext cx="6654431" cy="68128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D0258-CAEA-4CEB-869C-631E5C0ED57C}"/>
              </a:ext>
            </a:extLst>
          </p:cNvPr>
          <p:cNvSpPr txBox="1"/>
          <p:nvPr/>
        </p:nvSpPr>
        <p:spPr>
          <a:xfrm>
            <a:off x="6610350" y="1028700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6757-3A6C-419A-A5E5-956B85A9FFDA}"/>
              </a:ext>
            </a:extLst>
          </p:cNvPr>
          <p:cNvSpPr txBox="1"/>
          <p:nvPr/>
        </p:nvSpPr>
        <p:spPr>
          <a:xfrm>
            <a:off x="9793984" y="102869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52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C74F27E-4570-4994-B8D6-C84D084B85C9}"/>
              </a:ext>
            </a:extLst>
          </p:cNvPr>
          <p:cNvSpPr/>
          <p:nvPr/>
        </p:nvSpPr>
        <p:spPr>
          <a:xfrm>
            <a:off x="8889070" y="2750696"/>
            <a:ext cx="567880" cy="584776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1240D-5F34-4009-A783-383F4F234CDD}"/>
              </a:ext>
            </a:extLst>
          </p:cNvPr>
          <p:cNvSpPr txBox="1"/>
          <p:nvPr/>
        </p:nvSpPr>
        <p:spPr>
          <a:xfrm>
            <a:off x="8660508" y="2200274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01FDF-D6EB-46C2-9D9E-2E01DDBE956E}"/>
              </a:ext>
            </a:extLst>
          </p:cNvPr>
          <p:cNvSpPr txBox="1"/>
          <p:nvPr/>
        </p:nvSpPr>
        <p:spPr>
          <a:xfrm>
            <a:off x="10441684" y="2165922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A67435-FEAC-4334-8040-16271C704DD3}"/>
              </a:ext>
            </a:extLst>
          </p:cNvPr>
          <p:cNvSpPr txBox="1"/>
          <p:nvPr/>
        </p:nvSpPr>
        <p:spPr>
          <a:xfrm>
            <a:off x="6027476" y="2276475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0B2C0B-FFCD-4BC4-B798-BED275B656DE}"/>
              </a:ext>
            </a:extLst>
          </p:cNvPr>
          <p:cNvSpPr txBox="1"/>
          <p:nvPr/>
        </p:nvSpPr>
        <p:spPr>
          <a:xfrm>
            <a:off x="7400924" y="245830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89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217202-D131-4971-A4A6-4C2A73D85FAB}"/>
              </a:ext>
            </a:extLst>
          </p:cNvPr>
          <p:cNvSpPr txBox="1"/>
          <p:nvPr/>
        </p:nvSpPr>
        <p:spPr>
          <a:xfrm>
            <a:off x="10679884" y="3153638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66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EC8E20-E90F-49C9-9426-55E63522DFA7}"/>
              </a:ext>
            </a:extLst>
          </p:cNvPr>
          <p:cNvSpPr txBox="1"/>
          <p:nvPr/>
        </p:nvSpPr>
        <p:spPr>
          <a:xfrm>
            <a:off x="8597286" y="359350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73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6907C0-CE53-4941-8EB9-597ED339A44C}"/>
              </a:ext>
            </a:extLst>
          </p:cNvPr>
          <p:cNvSpPr txBox="1"/>
          <p:nvPr/>
        </p:nvSpPr>
        <p:spPr>
          <a:xfrm>
            <a:off x="9244986" y="354324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48459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77181234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62" y="0"/>
            <a:ext cx="6654431" cy="68128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D0258-CAEA-4CEB-869C-631E5C0ED57C}"/>
              </a:ext>
            </a:extLst>
          </p:cNvPr>
          <p:cNvSpPr txBox="1"/>
          <p:nvPr/>
        </p:nvSpPr>
        <p:spPr>
          <a:xfrm>
            <a:off x="6610350" y="1028700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6757-3A6C-419A-A5E5-956B85A9FFDA}"/>
              </a:ext>
            </a:extLst>
          </p:cNvPr>
          <p:cNvSpPr txBox="1"/>
          <p:nvPr/>
        </p:nvSpPr>
        <p:spPr>
          <a:xfrm>
            <a:off x="9793984" y="102869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52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C74F27E-4570-4994-B8D6-C84D084B85C9}"/>
              </a:ext>
            </a:extLst>
          </p:cNvPr>
          <p:cNvSpPr/>
          <p:nvPr/>
        </p:nvSpPr>
        <p:spPr>
          <a:xfrm>
            <a:off x="10216536" y="3593506"/>
            <a:ext cx="647700" cy="746411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1240D-5F34-4009-A783-383F4F234CDD}"/>
              </a:ext>
            </a:extLst>
          </p:cNvPr>
          <p:cNvSpPr txBox="1"/>
          <p:nvPr/>
        </p:nvSpPr>
        <p:spPr>
          <a:xfrm>
            <a:off x="8660508" y="2200274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01FDF-D6EB-46C2-9D9E-2E01DDBE956E}"/>
              </a:ext>
            </a:extLst>
          </p:cNvPr>
          <p:cNvSpPr txBox="1"/>
          <p:nvPr/>
        </p:nvSpPr>
        <p:spPr>
          <a:xfrm>
            <a:off x="10441684" y="2165922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A67435-FEAC-4334-8040-16271C704DD3}"/>
              </a:ext>
            </a:extLst>
          </p:cNvPr>
          <p:cNvSpPr txBox="1"/>
          <p:nvPr/>
        </p:nvSpPr>
        <p:spPr>
          <a:xfrm>
            <a:off x="6027476" y="2276475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0B2C0B-FFCD-4BC4-B798-BED275B656DE}"/>
              </a:ext>
            </a:extLst>
          </p:cNvPr>
          <p:cNvSpPr txBox="1"/>
          <p:nvPr/>
        </p:nvSpPr>
        <p:spPr>
          <a:xfrm>
            <a:off x="7400924" y="245830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89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217202-D131-4971-A4A6-4C2A73D85FAB}"/>
              </a:ext>
            </a:extLst>
          </p:cNvPr>
          <p:cNvSpPr txBox="1"/>
          <p:nvPr/>
        </p:nvSpPr>
        <p:spPr>
          <a:xfrm>
            <a:off x="10679884" y="3153638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66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EC8E20-E90F-49C9-9426-55E63522DFA7}"/>
              </a:ext>
            </a:extLst>
          </p:cNvPr>
          <p:cNvSpPr txBox="1"/>
          <p:nvPr/>
        </p:nvSpPr>
        <p:spPr>
          <a:xfrm>
            <a:off x="8597286" y="359350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73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6907C0-CE53-4941-8EB9-597ED339A44C}"/>
              </a:ext>
            </a:extLst>
          </p:cNvPr>
          <p:cNvSpPr txBox="1"/>
          <p:nvPr/>
        </p:nvSpPr>
        <p:spPr>
          <a:xfrm>
            <a:off x="9244986" y="354324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198854-5632-4310-9C7E-706B0E07D94D}"/>
              </a:ext>
            </a:extLst>
          </p:cNvPr>
          <p:cNvSpPr txBox="1"/>
          <p:nvPr/>
        </p:nvSpPr>
        <p:spPr>
          <a:xfrm>
            <a:off x="10827402" y="443834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15128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64142699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62" y="0"/>
            <a:ext cx="6654431" cy="68128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D0258-CAEA-4CEB-869C-631E5C0ED57C}"/>
              </a:ext>
            </a:extLst>
          </p:cNvPr>
          <p:cNvSpPr txBox="1"/>
          <p:nvPr/>
        </p:nvSpPr>
        <p:spPr>
          <a:xfrm>
            <a:off x="6610350" y="1028700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6757-3A6C-419A-A5E5-956B85A9FFDA}"/>
              </a:ext>
            </a:extLst>
          </p:cNvPr>
          <p:cNvSpPr txBox="1"/>
          <p:nvPr/>
        </p:nvSpPr>
        <p:spPr>
          <a:xfrm>
            <a:off x="9793984" y="102869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52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C74F27E-4570-4994-B8D6-C84D084B85C9}"/>
              </a:ext>
            </a:extLst>
          </p:cNvPr>
          <p:cNvSpPr/>
          <p:nvPr/>
        </p:nvSpPr>
        <p:spPr>
          <a:xfrm>
            <a:off x="6333418" y="2777839"/>
            <a:ext cx="647700" cy="746411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1240D-5F34-4009-A783-383F4F234CDD}"/>
              </a:ext>
            </a:extLst>
          </p:cNvPr>
          <p:cNvSpPr txBox="1"/>
          <p:nvPr/>
        </p:nvSpPr>
        <p:spPr>
          <a:xfrm>
            <a:off x="8660508" y="2200274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01FDF-D6EB-46C2-9D9E-2E01DDBE956E}"/>
              </a:ext>
            </a:extLst>
          </p:cNvPr>
          <p:cNvSpPr txBox="1"/>
          <p:nvPr/>
        </p:nvSpPr>
        <p:spPr>
          <a:xfrm>
            <a:off x="10441684" y="2165922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A67435-FEAC-4334-8040-16271C704DD3}"/>
              </a:ext>
            </a:extLst>
          </p:cNvPr>
          <p:cNvSpPr txBox="1"/>
          <p:nvPr/>
        </p:nvSpPr>
        <p:spPr>
          <a:xfrm>
            <a:off x="6027476" y="2276475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0B2C0B-FFCD-4BC4-B798-BED275B656DE}"/>
              </a:ext>
            </a:extLst>
          </p:cNvPr>
          <p:cNvSpPr txBox="1"/>
          <p:nvPr/>
        </p:nvSpPr>
        <p:spPr>
          <a:xfrm>
            <a:off x="7400924" y="245830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89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217202-D131-4971-A4A6-4C2A73D85FAB}"/>
              </a:ext>
            </a:extLst>
          </p:cNvPr>
          <p:cNvSpPr txBox="1"/>
          <p:nvPr/>
        </p:nvSpPr>
        <p:spPr>
          <a:xfrm>
            <a:off x="10679884" y="3153638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66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EC8E20-E90F-49C9-9426-55E63522DFA7}"/>
              </a:ext>
            </a:extLst>
          </p:cNvPr>
          <p:cNvSpPr txBox="1"/>
          <p:nvPr/>
        </p:nvSpPr>
        <p:spPr>
          <a:xfrm>
            <a:off x="8597286" y="359350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73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6907C0-CE53-4941-8EB9-597ED339A44C}"/>
              </a:ext>
            </a:extLst>
          </p:cNvPr>
          <p:cNvSpPr txBox="1"/>
          <p:nvPr/>
        </p:nvSpPr>
        <p:spPr>
          <a:xfrm>
            <a:off x="9244986" y="354324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198854-5632-4310-9C7E-706B0E07D94D}"/>
              </a:ext>
            </a:extLst>
          </p:cNvPr>
          <p:cNvSpPr txBox="1"/>
          <p:nvPr/>
        </p:nvSpPr>
        <p:spPr>
          <a:xfrm>
            <a:off x="10827402" y="443834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BD365BA-1FE2-4CDD-BEF8-108B55136ACC}"/>
              </a:ext>
            </a:extLst>
          </p:cNvPr>
          <p:cNvSpPr txBox="1"/>
          <p:nvPr/>
        </p:nvSpPr>
        <p:spPr>
          <a:xfrm>
            <a:off x="5446327" y="3704363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76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C988902-D384-498D-8E6B-9720A4A6A78B}"/>
              </a:ext>
            </a:extLst>
          </p:cNvPr>
          <p:cNvSpPr txBox="1"/>
          <p:nvPr/>
        </p:nvSpPr>
        <p:spPr>
          <a:xfrm>
            <a:off x="6351326" y="373322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51027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62" y="0"/>
            <a:ext cx="6654431" cy="6812870"/>
          </a:xfrm>
          <a:prstGeom prst="rect">
            <a:avLst/>
          </a:prstGeom>
        </p:spPr>
      </p:pic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6210831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D0258-CAEA-4CEB-869C-631E5C0ED57C}"/>
              </a:ext>
            </a:extLst>
          </p:cNvPr>
          <p:cNvSpPr txBox="1"/>
          <p:nvPr/>
        </p:nvSpPr>
        <p:spPr>
          <a:xfrm>
            <a:off x="6610350" y="1028700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6757-3A6C-419A-A5E5-956B85A9FFDA}"/>
              </a:ext>
            </a:extLst>
          </p:cNvPr>
          <p:cNvSpPr txBox="1"/>
          <p:nvPr/>
        </p:nvSpPr>
        <p:spPr>
          <a:xfrm>
            <a:off x="9793984" y="102869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52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C74F27E-4570-4994-B8D6-C84D084B85C9}"/>
              </a:ext>
            </a:extLst>
          </p:cNvPr>
          <p:cNvSpPr/>
          <p:nvPr/>
        </p:nvSpPr>
        <p:spPr>
          <a:xfrm>
            <a:off x="10441684" y="4928748"/>
            <a:ext cx="647700" cy="584775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1240D-5F34-4009-A783-383F4F234CDD}"/>
              </a:ext>
            </a:extLst>
          </p:cNvPr>
          <p:cNvSpPr txBox="1"/>
          <p:nvPr/>
        </p:nvSpPr>
        <p:spPr>
          <a:xfrm>
            <a:off x="8660508" y="2200274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01FDF-D6EB-46C2-9D9E-2E01DDBE956E}"/>
              </a:ext>
            </a:extLst>
          </p:cNvPr>
          <p:cNvSpPr txBox="1"/>
          <p:nvPr/>
        </p:nvSpPr>
        <p:spPr>
          <a:xfrm>
            <a:off x="10441684" y="2165922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A67435-FEAC-4334-8040-16271C704DD3}"/>
              </a:ext>
            </a:extLst>
          </p:cNvPr>
          <p:cNvSpPr txBox="1"/>
          <p:nvPr/>
        </p:nvSpPr>
        <p:spPr>
          <a:xfrm>
            <a:off x="6027476" y="2276475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0B2C0B-FFCD-4BC4-B798-BED275B656DE}"/>
              </a:ext>
            </a:extLst>
          </p:cNvPr>
          <p:cNvSpPr txBox="1"/>
          <p:nvPr/>
        </p:nvSpPr>
        <p:spPr>
          <a:xfrm>
            <a:off x="7400924" y="245830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89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217202-D131-4971-A4A6-4C2A73D85FAB}"/>
              </a:ext>
            </a:extLst>
          </p:cNvPr>
          <p:cNvSpPr txBox="1"/>
          <p:nvPr/>
        </p:nvSpPr>
        <p:spPr>
          <a:xfrm>
            <a:off x="10679884" y="3153638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66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EC8E20-E90F-49C9-9426-55E63522DFA7}"/>
              </a:ext>
            </a:extLst>
          </p:cNvPr>
          <p:cNvSpPr txBox="1"/>
          <p:nvPr/>
        </p:nvSpPr>
        <p:spPr>
          <a:xfrm>
            <a:off x="8597286" y="359350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73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6907C0-CE53-4941-8EB9-597ED339A44C}"/>
              </a:ext>
            </a:extLst>
          </p:cNvPr>
          <p:cNvSpPr txBox="1"/>
          <p:nvPr/>
        </p:nvSpPr>
        <p:spPr>
          <a:xfrm>
            <a:off x="9244986" y="354324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198854-5632-4310-9C7E-706B0E07D94D}"/>
              </a:ext>
            </a:extLst>
          </p:cNvPr>
          <p:cNvSpPr txBox="1"/>
          <p:nvPr/>
        </p:nvSpPr>
        <p:spPr>
          <a:xfrm>
            <a:off x="10827402" y="443834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BD365BA-1FE2-4CDD-BEF8-108B55136ACC}"/>
              </a:ext>
            </a:extLst>
          </p:cNvPr>
          <p:cNvSpPr txBox="1"/>
          <p:nvPr/>
        </p:nvSpPr>
        <p:spPr>
          <a:xfrm>
            <a:off x="5446327" y="3704363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76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C988902-D384-498D-8E6B-9720A4A6A78B}"/>
              </a:ext>
            </a:extLst>
          </p:cNvPr>
          <p:cNvSpPr txBox="1"/>
          <p:nvPr/>
        </p:nvSpPr>
        <p:spPr>
          <a:xfrm>
            <a:off x="6351326" y="373322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78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5769CA-40DD-45A3-9EAC-863199B8365C}"/>
              </a:ext>
            </a:extLst>
          </p:cNvPr>
          <p:cNvSpPr txBox="1"/>
          <p:nvPr/>
        </p:nvSpPr>
        <p:spPr>
          <a:xfrm>
            <a:off x="10987043" y="543065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70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25C189DF-974B-44DA-AA1B-0091636D5A11}"/>
              </a:ext>
            </a:extLst>
          </p:cNvPr>
          <p:cNvSpPr/>
          <p:nvPr/>
        </p:nvSpPr>
        <p:spPr>
          <a:xfrm>
            <a:off x="5613077" y="3996750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AF8FB4CB-78E9-43F0-A593-BCAAEDD3A832}"/>
              </a:ext>
            </a:extLst>
          </p:cNvPr>
          <p:cNvSpPr/>
          <p:nvPr/>
        </p:nvSpPr>
        <p:spPr>
          <a:xfrm>
            <a:off x="6631151" y="4066006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乘號 24">
            <a:extLst>
              <a:ext uri="{FF2B5EF4-FFF2-40B4-BE49-F238E27FC236}">
                <a16:creationId xmlns:a16="http://schemas.microsoft.com/office/drawing/2014/main" id="{A26C23E6-C4B3-4C5B-A424-D0FDDFCC3441}"/>
              </a:ext>
            </a:extLst>
          </p:cNvPr>
          <p:cNvSpPr/>
          <p:nvPr/>
        </p:nvSpPr>
        <p:spPr>
          <a:xfrm>
            <a:off x="7719051" y="2821277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2AE7025B-A197-424D-9D74-108CCCA1A458}"/>
              </a:ext>
            </a:extLst>
          </p:cNvPr>
          <p:cNvSpPr/>
          <p:nvPr/>
        </p:nvSpPr>
        <p:spPr>
          <a:xfrm>
            <a:off x="8792392" y="4025613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FE15F63A-CC26-4880-9D1C-784D05F58800}"/>
              </a:ext>
            </a:extLst>
          </p:cNvPr>
          <p:cNvSpPr/>
          <p:nvPr/>
        </p:nvSpPr>
        <p:spPr>
          <a:xfrm>
            <a:off x="9501495" y="3996750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1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62" y="0"/>
            <a:ext cx="6654431" cy="6812870"/>
          </a:xfrm>
          <a:prstGeom prst="rect">
            <a:avLst/>
          </a:prstGeom>
        </p:spPr>
      </p:pic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1856657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D0258-CAEA-4CEB-869C-631E5C0ED57C}"/>
              </a:ext>
            </a:extLst>
          </p:cNvPr>
          <p:cNvSpPr txBox="1"/>
          <p:nvPr/>
        </p:nvSpPr>
        <p:spPr>
          <a:xfrm>
            <a:off x="6610350" y="1028700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6757-3A6C-419A-A5E5-956B85A9FFDA}"/>
              </a:ext>
            </a:extLst>
          </p:cNvPr>
          <p:cNvSpPr txBox="1"/>
          <p:nvPr/>
        </p:nvSpPr>
        <p:spPr>
          <a:xfrm>
            <a:off x="9793984" y="102869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52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1240D-5F34-4009-A783-383F4F234CDD}"/>
              </a:ext>
            </a:extLst>
          </p:cNvPr>
          <p:cNvSpPr txBox="1"/>
          <p:nvPr/>
        </p:nvSpPr>
        <p:spPr>
          <a:xfrm>
            <a:off x="8660508" y="2200274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01FDF-D6EB-46C2-9D9E-2E01DDBE956E}"/>
              </a:ext>
            </a:extLst>
          </p:cNvPr>
          <p:cNvSpPr txBox="1"/>
          <p:nvPr/>
        </p:nvSpPr>
        <p:spPr>
          <a:xfrm>
            <a:off x="10441684" y="2165922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A67435-FEAC-4334-8040-16271C704DD3}"/>
              </a:ext>
            </a:extLst>
          </p:cNvPr>
          <p:cNvSpPr txBox="1"/>
          <p:nvPr/>
        </p:nvSpPr>
        <p:spPr>
          <a:xfrm>
            <a:off x="6027476" y="2276475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0B2C0B-FFCD-4BC4-B798-BED275B656DE}"/>
              </a:ext>
            </a:extLst>
          </p:cNvPr>
          <p:cNvSpPr txBox="1"/>
          <p:nvPr/>
        </p:nvSpPr>
        <p:spPr>
          <a:xfrm>
            <a:off x="7400924" y="245830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89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217202-D131-4971-A4A6-4C2A73D85FAB}"/>
              </a:ext>
            </a:extLst>
          </p:cNvPr>
          <p:cNvSpPr txBox="1"/>
          <p:nvPr/>
        </p:nvSpPr>
        <p:spPr>
          <a:xfrm>
            <a:off x="10679884" y="3153638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66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EC8E20-E90F-49C9-9426-55E63522DFA7}"/>
              </a:ext>
            </a:extLst>
          </p:cNvPr>
          <p:cNvSpPr txBox="1"/>
          <p:nvPr/>
        </p:nvSpPr>
        <p:spPr>
          <a:xfrm>
            <a:off x="8597286" y="359350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73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6907C0-CE53-4941-8EB9-597ED339A44C}"/>
              </a:ext>
            </a:extLst>
          </p:cNvPr>
          <p:cNvSpPr txBox="1"/>
          <p:nvPr/>
        </p:nvSpPr>
        <p:spPr>
          <a:xfrm>
            <a:off x="9244986" y="354324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198854-5632-4310-9C7E-706B0E07D94D}"/>
              </a:ext>
            </a:extLst>
          </p:cNvPr>
          <p:cNvSpPr txBox="1"/>
          <p:nvPr/>
        </p:nvSpPr>
        <p:spPr>
          <a:xfrm>
            <a:off x="10827402" y="4438341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70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BD365BA-1FE2-4CDD-BEF8-108B55136ACC}"/>
              </a:ext>
            </a:extLst>
          </p:cNvPr>
          <p:cNvSpPr txBox="1"/>
          <p:nvPr/>
        </p:nvSpPr>
        <p:spPr>
          <a:xfrm>
            <a:off x="5446327" y="3704363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76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C988902-D384-498D-8E6B-9720A4A6A78B}"/>
              </a:ext>
            </a:extLst>
          </p:cNvPr>
          <p:cNvSpPr txBox="1"/>
          <p:nvPr/>
        </p:nvSpPr>
        <p:spPr>
          <a:xfrm>
            <a:off x="6351326" y="373322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78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5769CA-40DD-45A3-9EAC-863199B8365C}"/>
              </a:ext>
            </a:extLst>
          </p:cNvPr>
          <p:cNvSpPr txBox="1"/>
          <p:nvPr/>
        </p:nvSpPr>
        <p:spPr>
          <a:xfrm>
            <a:off x="10987043" y="5430656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70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25C189DF-974B-44DA-AA1B-0091636D5A11}"/>
              </a:ext>
            </a:extLst>
          </p:cNvPr>
          <p:cNvSpPr/>
          <p:nvPr/>
        </p:nvSpPr>
        <p:spPr>
          <a:xfrm>
            <a:off x="5613077" y="3996750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AF8FB4CB-78E9-43F0-A593-BCAAEDD3A832}"/>
              </a:ext>
            </a:extLst>
          </p:cNvPr>
          <p:cNvSpPr/>
          <p:nvPr/>
        </p:nvSpPr>
        <p:spPr>
          <a:xfrm>
            <a:off x="6631151" y="4066006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乘號 24">
            <a:extLst>
              <a:ext uri="{FF2B5EF4-FFF2-40B4-BE49-F238E27FC236}">
                <a16:creationId xmlns:a16="http://schemas.microsoft.com/office/drawing/2014/main" id="{A26C23E6-C4B3-4C5B-A424-D0FDDFCC3441}"/>
              </a:ext>
            </a:extLst>
          </p:cNvPr>
          <p:cNvSpPr/>
          <p:nvPr/>
        </p:nvSpPr>
        <p:spPr>
          <a:xfrm>
            <a:off x="7719051" y="2821277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2AE7025B-A197-424D-9D74-108CCCA1A458}"/>
              </a:ext>
            </a:extLst>
          </p:cNvPr>
          <p:cNvSpPr/>
          <p:nvPr/>
        </p:nvSpPr>
        <p:spPr>
          <a:xfrm>
            <a:off x="8792392" y="4025613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FE15F63A-CC26-4880-9D1C-784D05F58800}"/>
              </a:ext>
            </a:extLst>
          </p:cNvPr>
          <p:cNvSpPr/>
          <p:nvPr/>
        </p:nvSpPr>
        <p:spPr>
          <a:xfrm>
            <a:off x="9501495" y="3996750"/>
            <a:ext cx="609600" cy="664722"/>
          </a:xfrm>
          <a:prstGeom prst="mathMultiply">
            <a:avLst>
              <a:gd name="adj1" fmla="val 48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49256F1-21F3-4188-8573-BED6F7315B6B}"/>
              </a:ext>
            </a:extLst>
          </p:cNvPr>
          <p:cNvSpPr/>
          <p:nvPr/>
        </p:nvSpPr>
        <p:spPr>
          <a:xfrm>
            <a:off x="10441684" y="4928748"/>
            <a:ext cx="647700" cy="584775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28A9FBBC-180C-48F7-898C-169F3ED9826C}"/>
              </a:ext>
            </a:extLst>
          </p:cNvPr>
          <p:cNvSpPr/>
          <p:nvPr/>
        </p:nvSpPr>
        <p:spPr>
          <a:xfrm>
            <a:off x="10545991" y="5952160"/>
            <a:ext cx="647700" cy="584775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9AB3333-5FB1-45AE-B2B4-7204BDE71423}"/>
              </a:ext>
            </a:extLst>
          </p:cNvPr>
          <p:cNvSpPr/>
          <p:nvPr/>
        </p:nvSpPr>
        <p:spPr>
          <a:xfrm>
            <a:off x="10222141" y="3727907"/>
            <a:ext cx="647700" cy="584775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50E8C8D-AE82-4E50-8AEE-C22D27F98C9E}"/>
              </a:ext>
            </a:extLst>
          </p:cNvPr>
          <p:cNvSpPr/>
          <p:nvPr/>
        </p:nvSpPr>
        <p:spPr>
          <a:xfrm>
            <a:off x="9987653" y="2542712"/>
            <a:ext cx="647700" cy="584775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45F5F81-ABF0-4E29-BF0C-342139623D35}"/>
              </a:ext>
            </a:extLst>
          </p:cNvPr>
          <p:cNvSpPr/>
          <p:nvPr/>
        </p:nvSpPr>
        <p:spPr>
          <a:xfrm>
            <a:off x="9212974" y="1395832"/>
            <a:ext cx="647700" cy="584775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DC729127-EED3-4A81-B162-ADBC7C2CE744}"/>
              </a:ext>
            </a:extLst>
          </p:cNvPr>
          <p:cNvSpPr/>
          <p:nvPr/>
        </p:nvSpPr>
        <p:spPr>
          <a:xfrm>
            <a:off x="8209297" y="220028"/>
            <a:ext cx="647700" cy="584775"/>
          </a:xfrm>
          <a:prstGeom prst="ellipse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8679A1F9-E5F4-4322-A5C9-FC3ABB95EB8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175655"/>
              </p:ext>
            </p:extLst>
          </p:nvPr>
        </p:nvGraphicFramePr>
        <p:xfrm>
          <a:off x="4197351" y="1803399"/>
          <a:ext cx="3797298" cy="325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83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6A31BBA-709D-4FB2-9F9A-73BD1D2EBEE7}"/>
              </a:ext>
            </a:extLst>
          </p:cNvPr>
          <p:cNvSpPr txBox="1"/>
          <p:nvPr/>
        </p:nvSpPr>
        <p:spPr>
          <a:xfrm>
            <a:off x="8048626" y="23357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32255D-B137-4956-AEB3-070713A87551}"/>
              </a:ext>
            </a:extLst>
          </p:cNvPr>
          <p:cNvSpPr txBox="1"/>
          <p:nvPr/>
        </p:nvSpPr>
        <p:spPr>
          <a:xfrm>
            <a:off x="8048626" y="291465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-19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81CDF-3FA9-4C33-821C-F392AB623966}"/>
              </a:ext>
            </a:extLst>
          </p:cNvPr>
          <p:cNvSpPr txBox="1"/>
          <p:nvPr/>
        </p:nvSpPr>
        <p:spPr>
          <a:xfrm>
            <a:off x="8048626" y="349357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04EF9F-5F1B-4FD6-8D6E-13855E8710FA}"/>
              </a:ext>
            </a:extLst>
          </p:cNvPr>
          <p:cNvSpPr txBox="1"/>
          <p:nvPr/>
        </p:nvSpPr>
        <p:spPr>
          <a:xfrm>
            <a:off x="8048626" y="407248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-9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834266-668E-4DFF-AA73-5D07A3B47B84}"/>
              </a:ext>
            </a:extLst>
          </p:cNvPr>
          <p:cNvSpPr txBox="1"/>
          <p:nvPr/>
        </p:nvSpPr>
        <p:spPr>
          <a:xfrm>
            <a:off x="8048626" y="4651402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-6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F1BF231-0441-41A1-9B68-4773878C5CCD}"/>
              </a:ext>
            </a:extLst>
          </p:cNvPr>
          <p:cNvSpPr txBox="1"/>
          <p:nvPr/>
        </p:nvSpPr>
        <p:spPr>
          <a:xfrm>
            <a:off x="389466" y="389467"/>
            <a:ext cx="2705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dirty="0"/>
              <a:t>STEP0 : </a:t>
            </a:r>
          </a:p>
          <a:p>
            <a:r>
              <a:rPr lang="en-US" sz="2400" b="0" dirty="0"/>
              <a:t>Reduced the Matrix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073DF0-B69B-4ED6-9261-04FC8B75ECD4}"/>
              </a:ext>
            </a:extLst>
          </p:cNvPr>
          <p:cNvSpPr txBox="1"/>
          <p:nvPr/>
        </p:nvSpPr>
        <p:spPr>
          <a:xfrm>
            <a:off x="4197351" y="1280179"/>
            <a:ext cx="379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Consolas" panose="020B0609020204030204" pitchFamily="49" charset="0"/>
              </a:rPr>
              <a:t>Reduced Matrix</a:t>
            </a:r>
          </a:p>
        </p:txBody>
      </p:sp>
    </p:spTree>
    <p:extLst>
      <p:ext uri="{BB962C8B-B14F-4D97-AF65-F5344CB8AC3E}">
        <p14:creationId xmlns:p14="http://schemas.microsoft.com/office/powerpoint/2010/main" val="256861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8679A1F9-E5F4-4322-A5C9-FC3ABB95EB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197351" y="1803399"/>
          <a:ext cx="3797298" cy="325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83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632883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6D0442-B893-478A-87F3-7149209CB5E3}"/>
              </a:ext>
            </a:extLst>
          </p:cNvPr>
          <p:cNvGrpSpPr/>
          <p:nvPr/>
        </p:nvGrpSpPr>
        <p:grpSpPr>
          <a:xfrm>
            <a:off x="4859075" y="2352677"/>
            <a:ext cx="3636454" cy="3054323"/>
            <a:chOff x="4782874" y="2369610"/>
            <a:chExt cx="3636454" cy="305432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6A31BBA-709D-4FB2-9F9A-73BD1D2EBEE7}"/>
                </a:ext>
              </a:extLst>
            </p:cNvPr>
            <p:cNvSpPr txBox="1"/>
            <p:nvPr/>
          </p:nvSpPr>
          <p:spPr>
            <a:xfrm>
              <a:off x="7930092" y="236961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-4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32255D-B137-4956-AEB3-070713A87551}"/>
                </a:ext>
              </a:extLst>
            </p:cNvPr>
            <p:cNvSpPr txBox="1"/>
            <p:nvPr/>
          </p:nvSpPr>
          <p:spPr>
            <a:xfrm>
              <a:off x="7930092" y="2948525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-19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C81CDF-3FA9-4C33-821C-F392AB623966}"/>
                </a:ext>
              </a:extLst>
            </p:cNvPr>
            <p:cNvSpPr txBox="1"/>
            <p:nvPr/>
          </p:nvSpPr>
          <p:spPr>
            <a:xfrm>
              <a:off x="7930092" y="352744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404EF9F-5F1B-4FD6-8D6E-13855E8710FA}"/>
                </a:ext>
              </a:extLst>
            </p:cNvPr>
            <p:cNvSpPr txBox="1"/>
            <p:nvPr/>
          </p:nvSpPr>
          <p:spPr>
            <a:xfrm>
              <a:off x="7930092" y="410635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-9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1834266-668E-4DFF-AA73-5D07A3B47B84}"/>
                </a:ext>
              </a:extLst>
            </p:cNvPr>
            <p:cNvSpPr txBox="1"/>
            <p:nvPr/>
          </p:nvSpPr>
          <p:spPr>
            <a:xfrm>
              <a:off x="7930092" y="4685269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-6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EBA75F8-3449-4673-941D-6CF8E89D0598}"/>
                </a:ext>
              </a:extLst>
            </p:cNvPr>
            <p:cNvSpPr txBox="1"/>
            <p:nvPr/>
          </p:nvSpPr>
          <p:spPr>
            <a:xfrm>
              <a:off x="4782874" y="5054601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3F6767B-93CC-44AD-8DDB-BD22614DE077}"/>
                </a:ext>
              </a:extLst>
            </p:cNvPr>
            <p:cNvSpPr txBox="1"/>
            <p:nvPr/>
          </p:nvSpPr>
          <p:spPr>
            <a:xfrm>
              <a:off x="5399668" y="5054601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-8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3B967B8-4AF6-449B-BA29-B0D56DCF911E}"/>
                </a:ext>
              </a:extLst>
            </p:cNvPr>
            <p:cNvSpPr txBox="1"/>
            <p:nvPr/>
          </p:nvSpPr>
          <p:spPr>
            <a:xfrm>
              <a:off x="6664880" y="5054601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F1BF231-0441-41A1-9B68-4773878C5CCD}"/>
              </a:ext>
            </a:extLst>
          </p:cNvPr>
          <p:cNvSpPr txBox="1"/>
          <p:nvPr/>
        </p:nvSpPr>
        <p:spPr>
          <a:xfrm>
            <a:off x="389466" y="389467"/>
            <a:ext cx="2705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dirty="0"/>
              <a:t>STEP0 : </a:t>
            </a:r>
          </a:p>
          <a:p>
            <a:r>
              <a:rPr lang="en-US" sz="2400" b="0" dirty="0"/>
              <a:t>Reduced the Matrix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863F0B-6997-4397-BDB2-BCC13ED2C021}"/>
              </a:ext>
            </a:extLst>
          </p:cNvPr>
          <p:cNvSpPr txBox="1"/>
          <p:nvPr/>
        </p:nvSpPr>
        <p:spPr>
          <a:xfrm>
            <a:off x="3645958" y="1280179"/>
            <a:ext cx="490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Consolas" panose="020B0609020204030204" pitchFamily="49" charset="0"/>
              </a:rPr>
              <a:t>Another Reduced Matrix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57023C-4151-47B1-B70E-24D8D4A7BBD0}"/>
              </a:ext>
            </a:extLst>
          </p:cNvPr>
          <p:cNvSpPr txBox="1"/>
          <p:nvPr/>
        </p:nvSpPr>
        <p:spPr>
          <a:xfrm>
            <a:off x="2125133" y="6045840"/>
            <a:ext cx="811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基本開銷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51</a:t>
            </a:r>
            <a:endParaRPr 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56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7546047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828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STEP1: </a:t>
            </a:r>
          </a:p>
          <a:p>
            <a:r>
              <a:rPr lang="en-US" altLang="zh-TW" sz="2400" dirty="0"/>
              <a:t>Solution Tree</a:t>
            </a:r>
            <a:endParaRPr lang="en-US" sz="2400" b="1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44" y="-31069"/>
            <a:ext cx="6654431" cy="68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6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44" y="0"/>
            <a:ext cx="6654431" cy="68128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922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5670124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44" y="0"/>
            <a:ext cx="6654431" cy="68128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D0258-CAEA-4CEB-869C-631E5C0ED57C}"/>
              </a:ext>
            </a:extLst>
          </p:cNvPr>
          <p:cNvSpPr txBox="1"/>
          <p:nvPr/>
        </p:nvSpPr>
        <p:spPr>
          <a:xfrm>
            <a:off x="6610350" y="1028700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6757-3A6C-419A-A5E5-956B85A9FFDA}"/>
              </a:ext>
            </a:extLst>
          </p:cNvPr>
          <p:cNvSpPr txBox="1"/>
          <p:nvPr/>
        </p:nvSpPr>
        <p:spPr>
          <a:xfrm>
            <a:off x="9793984" y="102869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52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EE4D9F9-9C6F-4038-8C96-74F77AE70B39}"/>
              </a:ext>
            </a:extLst>
          </p:cNvPr>
          <p:cNvSpPr/>
          <p:nvPr/>
        </p:nvSpPr>
        <p:spPr>
          <a:xfrm>
            <a:off x="8286750" y="170591"/>
            <a:ext cx="647700" cy="709077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19975257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44" y="0"/>
            <a:ext cx="6654431" cy="68128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D0258-CAEA-4CEB-869C-631E5C0ED57C}"/>
              </a:ext>
            </a:extLst>
          </p:cNvPr>
          <p:cNvSpPr txBox="1"/>
          <p:nvPr/>
        </p:nvSpPr>
        <p:spPr>
          <a:xfrm>
            <a:off x="6610350" y="1028700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6757-3A6C-419A-A5E5-956B85A9FFDA}"/>
              </a:ext>
            </a:extLst>
          </p:cNvPr>
          <p:cNvSpPr txBox="1"/>
          <p:nvPr/>
        </p:nvSpPr>
        <p:spPr>
          <a:xfrm>
            <a:off x="9793984" y="102869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52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C74F27E-4570-4994-B8D6-C84D084B85C9}"/>
              </a:ext>
            </a:extLst>
          </p:cNvPr>
          <p:cNvSpPr/>
          <p:nvPr/>
        </p:nvSpPr>
        <p:spPr>
          <a:xfrm>
            <a:off x="9267824" y="1318580"/>
            <a:ext cx="647700" cy="709077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1240D-5F34-4009-A783-383F4F234CDD}"/>
              </a:ext>
            </a:extLst>
          </p:cNvPr>
          <p:cNvSpPr txBox="1"/>
          <p:nvPr/>
        </p:nvSpPr>
        <p:spPr>
          <a:xfrm>
            <a:off x="8660508" y="2200274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01FDF-D6EB-46C2-9D9E-2E01DDBE956E}"/>
              </a:ext>
            </a:extLst>
          </p:cNvPr>
          <p:cNvSpPr txBox="1"/>
          <p:nvPr/>
        </p:nvSpPr>
        <p:spPr>
          <a:xfrm>
            <a:off x="10441684" y="2165922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40686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07347421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44" y="0"/>
            <a:ext cx="6654431" cy="68128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D0258-CAEA-4CEB-869C-631E5C0ED57C}"/>
              </a:ext>
            </a:extLst>
          </p:cNvPr>
          <p:cNvSpPr txBox="1"/>
          <p:nvPr/>
        </p:nvSpPr>
        <p:spPr>
          <a:xfrm>
            <a:off x="6610350" y="1028700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6757-3A6C-419A-A5E5-956B85A9FFDA}"/>
              </a:ext>
            </a:extLst>
          </p:cNvPr>
          <p:cNvSpPr txBox="1"/>
          <p:nvPr/>
        </p:nvSpPr>
        <p:spPr>
          <a:xfrm>
            <a:off x="9793984" y="102869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52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C74F27E-4570-4994-B8D6-C84D084B85C9}"/>
              </a:ext>
            </a:extLst>
          </p:cNvPr>
          <p:cNvSpPr/>
          <p:nvPr/>
        </p:nvSpPr>
        <p:spPr>
          <a:xfrm>
            <a:off x="7105649" y="1395948"/>
            <a:ext cx="942975" cy="880527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1240D-5F34-4009-A783-383F4F234CDD}"/>
              </a:ext>
            </a:extLst>
          </p:cNvPr>
          <p:cNvSpPr txBox="1"/>
          <p:nvPr/>
        </p:nvSpPr>
        <p:spPr>
          <a:xfrm>
            <a:off x="8660508" y="2200274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01FDF-D6EB-46C2-9D9E-2E01DDBE956E}"/>
              </a:ext>
            </a:extLst>
          </p:cNvPr>
          <p:cNvSpPr txBox="1"/>
          <p:nvPr/>
        </p:nvSpPr>
        <p:spPr>
          <a:xfrm>
            <a:off x="10441684" y="2165922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A67435-FEAC-4334-8040-16271C704DD3}"/>
              </a:ext>
            </a:extLst>
          </p:cNvPr>
          <p:cNvSpPr txBox="1"/>
          <p:nvPr/>
        </p:nvSpPr>
        <p:spPr>
          <a:xfrm>
            <a:off x="6027476" y="2276475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0B2C0B-FFCD-4BC4-B798-BED275B656DE}"/>
              </a:ext>
            </a:extLst>
          </p:cNvPr>
          <p:cNvSpPr txBox="1"/>
          <p:nvPr/>
        </p:nvSpPr>
        <p:spPr>
          <a:xfrm>
            <a:off x="7400924" y="245830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52679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39A4B7-E49B-465F-A1FD-DCD08E90A5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8162101"/>
              </p:ext>
            </p:extLst>
          </p:nvPr>
        </p:nvGraphicFramePr>
        <p:xfrm>
          <a:off x="219075" y="4397373"/>
          <a:ext cx="2381250" cy="205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66945753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68812727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95063333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76519373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0996111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32654290"/>
                    </a:ext>
                  </a:extLst>
                </a:gridCol>
              </a:tblGrid>
              <a:tr h="34184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34312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716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055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46147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279011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6175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CC019F-DC1A-4889-9885-C719930D3D02}"/>
              </a:ext>
            </a:extLst>
          </p:cNvPr>
          <p:cNvSpPr txBox="1"/>
          <p:nvPr/>
        </p:nvSpPr>
        <p:spPr>
          <a:xfrm>
            <a:off x="665489" y="3943350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altLang="zh-TW" b="1" dirty="0"/>
              <a:t>OST</a:t>
            </a:r>
            <a:r>
              <a:rPr lang="zh-TW" altLang="en-US" b="1" dirty="0"/>
              <a:t> </a:t>
            </a:r>
            <a:r>
              <a:rPr lang="en-US" altLang="zh-TW" b="1" dirty="0"/>
              <a:t>MATRIX</a:t>
            </a:r>
            <a:endParaRPr 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BEB1-B0EA-49C5-9CF4-F8AE81998CF2}"/>
              </a:ext>
            </a:extLst>
          </p:cNvPr>
          <p:cNvSpPr txBox="1"/>
          <p:nvPr/>
        </p:nvSpPr>
        <p:spPr>
          <a:xfrm>
            <a:off x="370214" y="441841"/>
            <a:ext cx="1411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STEP2: </a:t>
            </a:r>
          </a:p>
          <a:p>
            <a:r>
              <a:rPr lang="en-US" altLang="zh-TW" sz="2400" dirty="0"/>
              <a:t>Searching</a:t>
            </a:r>
            <a:endParaRPr lang="en-US" sz="2400" b="1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0640105-806F-4897-927F-8C9CAE7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44" y="0"/>
            <a:ext cx="6654431" cy="68128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F7300E-75A2-4D75-BC0C-2A189CFFC812}"/>
              </a:ext>
            </a:extLst>
          </p:cNvPr>
          <p:cNvSpPr txBox="1"/>
          <p:nvPr/>
        </p:nvSpPr>
        <p:spPr>
          <a:xfrm>
            <a:off x="7753350" y="-5964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D0258-CAEA-4CEB-869C-631E5C0ED57C}"/>
              </a:ext>
            </a:extLst>
          </p:cNvPr>
          <p:cNvSpPr txBox="1"/>
          <p:nvPr/>
        </p:nvSpPr>
        <p:spPr>
          <a:xfrm>
            <a:off x="6610350" y="1028700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6757-3A6C-419A-A5E5-956B85A9FFDA}"/>
              </a:ext>
            </a:extLst>
          </p:cNvPr>
          <p:cNvSpPr txBox="1"/>
          <p:nvPr/>
        </p:nvSpPr>
        <p:spPr>
          <a:xfrm>
            <a:off x="9793984" y="102869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52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C74F27E-4570-4994-B8D6-C84D084B85C9}"/>
              </a:ext>
            </a:extLst>
          </p:cNvPr>
          <p:cNvSpPr/>
          <p:nvPr/>
        </p:nvSpPr>
        <p:spPr>
          <a:xfrm>
            <a:off x="10033956" y="2568862"/>
            <a:ext cx="567880" cy="584776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1240D-5F34-4009-A783-383F4F234CDD}"/>
              </a:ext>
            </a:extLst>
          </p:cNvPr>
          <p:cNvSpPr txBox="1"/>
          <p:nvPr/>
        </p:nvSpPr>
        <p:spPr>
          <a:xfrm>
            <a:off x="8660508" y="2200274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01FDF-D6EB-46C2-9D9E-2E01DDBE956E}"/>
              </a:ext>
            </a:extLst>
          </p:cNvPr>
          <p:cNvSpPr txBox="1"/>
          <p:nvPr/>
        </p:nvSpPr>
        <p:spPr>
          <a:xfrm>
            <a:off x="10441684" y="2165922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A67435-FEAC-4334-8040-16271C704DD3}"/>
              </a:ext>
            </a:extLst>
          </p:cNvPr>
          <p:cNvSpPr txBox="1"/>
          <p:nvPr/>
        </p:nvSpPr>
        <p:spPr>
          <a:xfrm>
            <a:off x="6027476" y="2276475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0B2C0B-FFCD-4BC4-B798-BED275B656DE}"/>
              </a:ext>
            </a:extLst>
          </p:cNvPr>
          <p:cNvSpPr txBox="1"/>
          <p:nvPr/>
        </p:nvSpPr>
        <p:spPr>
          <a:xfrm>
            <a:off x="7400924" y="2458309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89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217202-D131-4971-A4A6-4C2A73D85FAB}"/>
              </a:ext>
            </a:extLst>
          </p:cNvPr>
          <p:cNvSpPr txBox="1"/>
          <p:nvPr/>
        </p:nvSpPr>
        <p:spPr>
          <a:xfrm>
            <a:off x="10679884" y="3153638"/>
            <a:ext cx="6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73383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700</Words>
  <Application>Microsoft Office PowerPoint</Application>
  <PresentationFormat>寬螢幕</PresentationFormat>
  <Paragraphs>632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7</cp:revision>
  <dcterms:created xsi:type="dcterms:W3CDTF">2024-05-09T08:19:02Z</dcterms:created>
  <dcterms:modified xsi:type="dcterms:W3CDTF">2024-05-10T00:50:45Z</dcterms:modified>
</cp:coreProperties>
</file>