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C0876-EF2F-4A23-B8F1-9477F602F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563035-27A5-47C9-99ED-C3DE2D321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7B1DFA-385D-4993-BAA6-616D7373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535E-AC26-4456-A827-1A17361F59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3CE31D-2B05-4BD5-97E8-B52EF6E0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9E2E2A-5DD6-48A8-8EA1-BE69374D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D427-BB8F-4BCA-B585-B8EA0E37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8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4EA6C6-8468-4A2A-859B-770DBFD0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EB26FB-E640-439B-B881-EEA290BEC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8DC1-B95F-4CFE-9DE6-AAE3F41A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535E-AC26-4456-A827-1A17361F59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E6A9FA-CC7A-4247-93F2-A6B6C607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96A294-6A5C-4899-969A-00AD05F7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D427-BB8F-4BCA-B585-B8EA0E37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52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E6702A-867C-4719-B49A-98857DE57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DC57CB-C971-4FC0-AC52-8799D6414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686F3F-E2A9-4F65-AA6C-715F22C3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535E-AC26-4456-A827-1A17361F59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AA855F-1352-4ACA-B9A2-31CE4162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8D2CB2-48E5-46F4-A0EB-963B83A3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D427-BB8F-4BCA-B585-B8EA0E37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7B671-EE5B-465C-9A90-6BF8C6DA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99B7E-DA28-46D3-BF23-9E566790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C07C16-D685-417D-8E6D-09130983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535E-AC26-4456-A827-1A17361F59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30B9ED-3072-4669-A328-ABB2B6E0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7BFBB6-39EF-4F86-9E69-0C0FCE33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D427-BB8F-4BCA-B585-B8EA0E37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9CA96-9403-400A-8761-5BC396048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C88B77-7A33-4E5C-9CDA-AE09B550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C098EA-C34E-468F-80CA-5233BC55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535E-AC26-4456-A827-1A17361F59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F931F3-F59D-4B8B-98FD-23804399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812C43-F7B6-4483-A032-D5C8E2EA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D427-BB8F-4BCA-B585-B8EA0E37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6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BAF60-7D2F-4B6C-957A-711C5EEF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89C432-222C-4C93-984A-D88C5C072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219A5C-315D-4A49-9CB5-61423750F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BBAE80-DAA2-4D42-9DF8-CDCAA51D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535E-AC26-4456-A827-1A17361F59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EA5F16-1FD1-439E-A303-73477D73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EEFC71-CAF5-460F-814A-1999BAB7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D427-BB8F-4BCA-B585-B8EA0E37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2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20A54-B4C5-4EFD-9D69-A8D67141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292036-2257-47AE-9A77-00F5FB88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05EBDD-13B2-4F2C-8872-721B60313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9A0593-4706-4CA3-AEB9-2961A0D33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553150F-5510-43D4-9260-DCEF31AFE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99347D-5F80-421E-8CE1-A51A2DF2A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535E-AC26-4456-A827-1A17361F59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41EFD0E-948A-4FA4-91DF-5B51CE30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58EB43B-D2D1-4B72-BB2E-8B7CEDD0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D427-BB8F-4BCA-B585-B8EA0E37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C1D7C-27C6-4AE4-B6A3-E43C935E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697CC5-032D-470D-A8D5-F1B7A48A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535E-AC26-4456-A827-1A17361F59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FD8503-83E8-474D-9D25-E69C6242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42060B-53A6-4F59-ABD3-19583EB4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D427-BB8F-4BCA-B585-B8EA0E37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0D7B3B-F653-4925-B5C3-004E54FB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535E-AC26-4456-A827-1A17361F59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53D5422-515F-4F45-9227-8E106D88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2FB07D-09F3-4653-9BE0-ACF08F86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D427-BB8F-4BCA-B585-B8EA0E37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AD37A-1A80-49C2-9817-DE33D75D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C3199A-930C-4E69-9DE3-11239FEB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7C1851-56AD-4D12-81B9-0EF90D96D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1C69E7-DC1B-406D-9BB1-02D29F45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535E-AC26-4456-A827-1A17361F59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8EE1810-5ADA-46E2-8406-AB495879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623FFA-0C80-4ADA-8812-3D74660A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D427-BB8F-4BCA-B585-B8EA0E37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39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E1464-4B1C-41CB-AAA4-BA011C95D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5865EB-A578-4682-B591-08D9EA474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0E2C59-FBA9-4F5E-96D0-01F5342B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60ABFB-08DE-4473-ADDC-7BF12914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535E-AC26-4456-A827-1A17361F59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E40F31-48AC-4A8E-925B-B95F89A7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123D38-226C-4DCF-BE0E-B6022A84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D427-BB8F-4BCA-B585-B8EA0E37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5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576707-F178-4DF0-B2A9-B3F8E95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28B940-81BE-4222-BDD3-0C495297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741A14-54DB-4B5D-A235-19FCFE6F5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9535E-AC26-4456-A827-1A17361F595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1B6577-521F-4AB9-B94A-B8A46766C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CF2F64-825B-448F-8010-9E947BDC7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D427-BB8F-4BCA-B585-B8EA0E37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F2DF39D-7323-4663-98FD-898F6984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161546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9FE756D-A5A6-45BF-BFB0-15C523363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522618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6+0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71D5A5-4112-419E-A1DB-019125D64F84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528381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F2DF39D-7323-4663-98FD-898F6984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08715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9FE756D-A5A6-45BF-BFB0-15C523363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26313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5+2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71D5A5-4112-419E-A1DB-019125D64F84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81550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F2DF39D-7323-4663-98FD-898F6984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32764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9FE756D-A5A6-45BF-BFB0-15C523363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270266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9+7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71D5A5-4112-419E-A1DB-019125D64F84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14338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F2DF39D-7323-4663-98FD-898F6984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31142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9FE756D-A5A6-45BF-BFB0-15C523363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57092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71D5A5-4112-419E-A1DB-019125D64F84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48780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F2DF39D-7323-4663-98FD-898F6984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119240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9FE756D-A5A6-45BF-BFB0-15C523363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49888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2+0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71D5A5-4112-419E-A1DB-019125D64F84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46787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F2DF39D-7323-4663-98FD-898F6984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522564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9FE756D-A5A6-45BF-BFB0-15C523363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0090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4+0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71D5A5-4112-419E-A1DB-019125D64F84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149922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F2DF39D-7323-4663-98FD-898F6984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85832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9FE756D-A5A6-45BF-BFB0-15C523363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61606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5+2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71D5A5-4112-419E-A1DB-019125D64F84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53502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F2DF39D-7323-4663-98FD-898F6984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567845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9FE756D-A5A6-45BF-BFB0-15C523363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918041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3+2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71D5A5-4112-419E-A1DB-019125D64F84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55519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F2DF39D-7323-4663-98FD-898F6984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453508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9FE756D-A5A6-45BF-BFB0-15C523363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537500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5+2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71D5A5-4112-419E-A1DB-019125D64F84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69486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F2DF39D-7323-4663-98FD-898F6984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46868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9FE756D-A5A6-45BF-BFB0-15C523363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92027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8+7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71D5A5-4112-419E-A1DB-019125D64F84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314968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F2DF39D-7323-4663-98FD-898F6984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06343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9FE756D-A5A6-45BF-BFB0-15C523363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12140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71D5A5-4112-419E-A1DB-019125D64F84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4078568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6">
            <a:extLst>
              <a:ext uri="{FF2B5EF4-FFF2-40B4-BE49-F238E27FC236}">
                <a16:creationId xmlns:a16="http://schemas.microsoft.com/office/drawing/2014/main" id="{EF2DF39D-7323-4663-98FD-898F6984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52968"/>
              </p:ext>
            </p:extLst>
          </p:nvPr>
        </p:nvGraphicFramePr>
        <p:xfrm>
          <a:off x="3615267" y="330199"/>
          <a:ext cx="5249335" cy="404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795">
                  <a:extLst>
                    <a:ext uri="{9D8B030D-6E8A-4147-A177-3AD203B41FA5}">
                      <a16:colId xmlns:a16="http://schemas.microsoft.com/office/drawing/2014/main" val="2674994497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92726114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81008145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05441041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36222884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9728160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83229193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739260619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316385518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356908123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4210661286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266873120"/>
                    </a:ext>
                  </a:extLst>
                </a:gridCol>
                <a:gridCol w="403795">
                  <a:extLst>
                    <a:ext uri="{9D8B030D-6E8A-4147-A177-3AD203B41FA5}">
                      <a16:colId xmlns:a16="http://schemas.microsoft.com/office/drawing/2014/main" val="1049764368"/>
                    </a:ext>
                  </a:extLst>
                </a:gridCol>
              </a:tblGrid>
              <a:tr h="31131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94595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454087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71884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02838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552029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758628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031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23776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46385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42891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336243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31052"/>
                  </a:ext>
                </a:extLst>
              </a:tr>
              <a:tr h="3113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497869"/>
                  </a:ext>
                </a:extLst>
              </a:tr>
            </a:tbl>
          </a:graphicData>
        </a:graphic>
      </p:graphicFrame>
      <p:graphicFrame>
        <p:nvGraphicFramePr>
          <p:cNvPr id="5" name="表格 7">
            <a:extLst>
              <a:ext uri="{FF2B5EF4-FFF2-40B4-BE49-F238E27FC236}">
                <a16:creationId xmlns:a16="http://schemas.microsoft.com/office/drawing/2014/main" id="{19FE756D-A5A6-45BF-BFB0-15C523363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07745"/>
              </p:ext>
            </p:extLst>
          </p:nvPr>
        </p:nvGraphicFramePr>
        <p:xfrm>
          <a:off x="2032002" y="5198533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7858109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71049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129663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2747685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5222482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754303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01475658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242758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7855951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001673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38202249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29382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23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2+7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02719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371D5A5-4112-419E-A1DB-019125D64F84}"/>
              </a:ext>
            </a:extLst>
          </p:cNvPr>
          <p:cNvSpPr txBox="1"/>
          <p:nvPr/>
        </p:nvSpPr>
        <p:spPr>
          <a:xfrm>
            <a:off x="1126067" y="5307763"/>
            <a:ext cx="71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Consolas" panose="020B0609020204030204" pitchFamily="49" charset="0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355786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2261</Words>
  <Application>Microsoft Office PowerPoint</Application>
  <PresentationFormat>寬螢幕</PresentationFormat>
  <Paragraphs>2261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徐聖凱</dc:creator>
  <cp:lastModifiedBy>徐聖凱</cp:lastModifiedBy>
  <cp:revision>2</cp:revision>
  <dcterms:created xsi:type="dcterms:W3CDTF">2024-06-01T00:01:15Z</dcterms:created>
  <dcterms:modified xsi:type="dcterms:W3CDTF">2024-06-01T00:13:19Z</dcterms:modified>
</cp:coreProperties>
</file>