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A384D-DD9A-49E0-A14C-93762F17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611F64-4830-4215-9BB4-802530B17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22660-96F9-4385-9F0C-6850C0CA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3EA9D-45D9-42E3-81E2-E4A7D387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CF38A-C4F4-4A72-961D-93359387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364D3-3770-4DA9-A784-40A423BF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F8E3B9-29FE-40AC-93F2-A3A82012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8A7406-B15B-4008-8B7F-BDA658D9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977951-9D28-45D4-9CD6-DA54A64F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2428C-0EEA-4867-892C-781C8786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7A4342-B7A4-42F6-A977-0D165561C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9B1832-77DD-429E-88BA-0EF7087E4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84815-40CC-4854-A8F6-56009EF6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BA713-649C-4425-A2DD-4298B09F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4614C-2491-48F0-AB0C-0BA8827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24CB9-B114-4D53-928F-D154D1C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29366-B197-4EF4-9775-01E29BB0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114896-BB51-45B3-B516-4FE80DF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EF4B1-576D-4403-AFE0-2BBA9973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09CB3A-1971-42D3-A31D-3DDE093B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04079-DB1E-47F0-BDDB-0AF7B88D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38F4A2-6FD3-4F1A-94E6-B78A4DC6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B7D16-96D2-4715-9B10-5372638F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D680C-2082-4BC2-939E-787ACCBF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F5E89-652E-4742-B32C-57FB44F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58997-A139-49D1-84D4-F96C39BE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6F63E-A6EE-4DD3-9F71-EFC7C4BC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821E59-1C45-4832-A5D9-59578450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8AB155-32E2-48D7-AA88-36392DD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BE076C-BEE2-4C61-A488-0B41008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AD265E-28F9-4F53-B7F0-7BA7DE24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85A08-F00F-4C30-88D5-E88AAE37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23DC3B-3DA5-4B5A-8427-ACD4D647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044324-145D-46B5-9AB5-A58271D8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55A095-733E-4303-9E91-18704B580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E1B661-198A-49E9-9485-37DFAFD5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BE6918-8C22-44AE-9609-A0640C1B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5E37F9-8109-46C7-9798-1FF88A6F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07B009-752E-45B5-8D90-26A66BCF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A35A2-4830-40E2-91F8-5C5CBE2D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A9A99E-9C8A-4C39-92DC-CE41826B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4B40AE-D8F2-4BD9-8DAF-7B01C6C0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AE28E2-F70E-4DEE-9E2D-BC3669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6817AB-3B01-4C3E-89D0-0424B5DE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759B74-E3F2-40A3-9431-888C7B7A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D8ACF-531D-484F-8DE3-BFA464E8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86026-55C4-43E2-AC2C-B3BE9C1A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745CD-FB32-4E00-8879-960AB922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DF8C4E-2DBC-4A57-8AF0-1CEC2876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75DB9-1AF9-4DF6-872D-4136220F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E33732-2902-4313-AF30-4CD3D2CF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BC453-A793-495C-920F-A2B473F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B6CF8-0210-487D-900C-A4993976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A5C531-9B07-437B-A3B6-138DD884D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B8DC5F-97CC-4D74-98FF-46667A98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59E907-4476-4609-BBD3-5F2334E8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8E4489-54DC-4B61-9AD1-C1C7DFCB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F62DA8-46D4-4E5C-91A5-6CC9E8C2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8CA1B6-D81B-48E2-8A89-968A83BE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CC15C-A945-442E-9769-31868378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E25A2-1711-4C8D-97F3-DB508D746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28E6-F58A-4BDE-BB20-A491600968C2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1CF056-5224-410F-A091-D77330A9A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4B5CA-FDAD-4255-9DA6-6C0E8324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C5C2-3819-4196-9048-44A38C61F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16890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56709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60883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16742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85801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9+5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01925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41903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30278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10+6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406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68601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12729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0901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20882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9250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5616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11785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25886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2633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8375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9129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4312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95641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83843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178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22139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06897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2+0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50998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10034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47132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1856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48398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78867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09296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09084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19195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69647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52DA0C7-8635-4B19-9884-C66C2AD6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47647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1A84A43-91F1-4DC6-9F4E-EADE1E45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51853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9+6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C367CBB-AB6D-4FB3-9069-9DAE3FC41816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1517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2443</Words>
  <Application>Microsoft Office PowerPoint</Application>
  <PresentationFormat>寬螢幕</PresentationFormat>
  <Paragraphs>2443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4</cp:revision>
  <dcterms:created xsi:type="dcterms:W3CDTF">2024-05-31T23:37:05Z</dcterms:created>
  <dcterms:modified xsi:type="dcterms:W3CDTF">2024-06-01T00:00:25Z</dcterms:modified>
</cp:coreProperties>
</file>