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C809A2-A8F9-4076-9F47-89F8CB9E5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7E142A9-7E19-4A48-81D8-5CBC19387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0272CA-AF11-462F-A0D1-828179903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5487-E898-43BA-BE60-E84862C8BD46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28C0D6-D388-4739-A751-A27502951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16621C-E09A-42B4-B60A-566A0B09C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B05C-6B9D-479C-9C39-187ECB84A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87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903A2C-988A-4DA9-85CC-A55567EFF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3E84BAE-5C1E-4336-9C06-890C1B9CD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0C7378-0BC3-400E-85B4-34BFAA440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5487-E898-43BA-BE60-E84862C8BD46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A37C8D-F93F-4255-8415-7FF792C21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B04967-9DC7-44A2-B867-4705360A7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B05C-6B9D-479C-9C39-187ECB84A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7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84DF365-2B9E-42A4-924F-1C008D2E89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DB2F41E-B5CB-4186-9161-A1BF9674C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4A900F-16F0-46C8-8C82-BBFEAA962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5487-E898-43BA-BE60-E84862C8BD46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B38774-1AB0-46B9-8ACD-0C0EFFCC1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9C7B90-2252-44FB-9E35-22A9E3A35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B05C-6B9D-479C-9C39-187ECB84A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21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552FB0-62AE-4C06-825B-5FACD7C4B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48DF96-A0AB-4C91-9AD0-574123827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0C4CE5-1BDE-454B-A331-85FE21844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5487-E898-43BA-BE60-E84862C8BD46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EF5CEE-FDDF-4403-8396-3D9BCC29C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C7DBE8-F172-41F0-8557-9FB91EF93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B05C-6B9D-479C-9C39-187ECB84A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66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0A77EF-DC5F-4C0C-A264-AF4BD1F48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1CDB688-5458-4486-99C5-B7D027DF4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F9B959-8AB6-402C-A932-F4B1B14EB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5487-E898-43BA-BE60-E84862C8BD46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2637FF-D937-4D4B-B745-06AAE2702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95F62B-A80C-4719-9D55-F921D89A8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B05C-6B9D-479C-9C39-187ECB84A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8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78A8D2-12D0-4F15-8EA5-7D61465EC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D01603-C668-4D01-9279-7D2DECEEE1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C5C2580-CD29-479D-A1E0-0183FBD4B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93DA2DA-8189-4892-88B7-09560FEA1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5487-E898-43BA-BE60-E84862C8BD46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BB6D345-EFB2-4297-A803-1C1B620EA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C47C56E-0851-4341-B1FC-0579F5E67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B05C-6B9D-479C-9C39-187ECB84A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7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E01A4A-B1D7-4419-8603-613E6B4CE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8927571-28F9-45E8-A53D-ADC489FF6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7CFA451-3E11-4B95-9DF0-7551510B9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F17CEDA-5744-46B0-8543-D43BEA889E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264C206-4E30-4516-A544-BE2E1CB31F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9CCD1B6-C7DD-4EE9-ABCA-54EA2C203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5487-E898-43BA-BE60-E84862C8BD46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23E7A94-CAB0-41BF-8CA3-C3B1CD0C8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46BF266-0016-4DDB-BFA8-B1CECBF6F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B05C-6B9D-479C-9C39-187ECB84A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56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26BE1A-F1BD-4111-B073-0FF26BA8C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F1FA6BD-E3A9-46C5-B709-FEB62E8A4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5487-E898-43BA-BE60-E84862C8BD46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9554118-D6DD-40BB-91D4-535A6D5E8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68BA869-605C-4F3B-821E-F2FC18D68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B05C-6B9D-479C-9C39-187ECB84A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32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7C64A19-5AC8-4AFD-A093-F4DFB14EC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5487-E898-43BA-BE60-E84862C8BD46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D3B300A-F9F4-4CA5-B1A5-AA8883DBB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C363D5-49E0-428F-B4FE-65E3C6E04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B05C-6B9D-479C-9C39-187ECB84A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51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378C5D-E99B-4761-B677-31BD09710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4FBF69-0B54-42E6-A34E-9D2BAD50F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AAF922E-6922-40EE-A777-9FB84807E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74D31A9-D8EE-4201-9E6F-EC490BDD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5487-E898-43BA-BE60-E84862C8BD46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6958DAD-E3A1-4D71-9DC1-CC7E0C44F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D3DF3EF-AF65-45B4-B92C-20D6B64CA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B05C-6B9D-479C-9C39-187ECB84A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201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4EE2A0-271C-4AF6-89C9-2E35675AA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C9371ED-B64E-47F2-ACE8-B80BE4D58F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2799E9E-3EE6-46F9-95FA-279DF4DA3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452DC1A-718F-4770-BEF9-848E55616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5487-E898-43BA-BE60-E84862C8BD46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76BDED7-F2A6-4D04-85BF-16593B5BB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BCFA7BA-383C-4AC0-98CC-067CDF05E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B05C-6B9D-479C-9C39-187ECB84A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3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AB0F3F6-CC9B-4197-ABA4-266D67D70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E940F7C-5C3C-481A-BE2D-69613D356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10B7C7-DAB9-4DA0-B4D6-5CCEB83B7E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C5487-E898-43BA-BE60-E84862C8BD46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273E62-9B46-4A7C-BA74-E003CD734F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8F048D-BDFE-40F4-8554-95E7C49888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4B05C-6B9D-479C-9C39-187ECB84A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8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A183D78-71C8-4A69-80B1-E506EF980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086041"/>
            <a:ext cx="12192000" cy="4085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AD0EE40-37F6-4B4D-9FEC-D87BAF347EDD}"/>
              </a:ext>
            </a:extLst>
          </p:cNvPr>
          <p:cNvCxnSpPr>
            <a:cxnSpLocks/>
          </p:cNvCxnSpPr>
          <p:nvPr/>
        </p:nvCxnSpPr>
        <p:spPr>
          <a:xfrm>
            <a:off x="0" y="1086041"/>
            <a:ext cx="7746903" cy="0"/>
          </a:xfrm>
          <a:prstGeom prst="line">
            <a:avLst/>
          </a:prstGeom>
          <a:ln w="1079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2CBCC30D-52BC-4225-ABBC-7AC9EE7654D8}"/>
              </a:ext>
            </a:extLst>
          </p:cNvPr>
          <p:cNvCxnSpPr>
            <a:cxnSpLocks/>
          </p:cNvCxnSpPr>
          <p:nvPr/>
        </p:nvCxnSpPr>
        <p:spPr>
          <a:xfrm>
            <a:off x="8970645" y="1086041"/>
            <a:ext cx="3209925" cy="0"/>
          </a:xfrm>
          <a:prstGeom prst="line">
            <a:avLst/>
          </a:prstGeom>
          <a:ln w="857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5B9826D-4C5D-4EE8-BFF5-CDB5B789511F}"/>
              </a:ext>
            </a:extLst>
          </p:cNvPr>
          <p:cNvSpPr txBox="1"/>
          <p:nvPr/>
        </p:nvSpPr>
        <p:spPr>
          <a:xfrm>
            <a:off x="7746903" y="1187640"/>
            <a:ext cx="1864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LB: -19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UB: -17 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3F0458F-A6B2-4E96-BA81-3ACE83C8ED06}"/>
              </a:ext>
            </a:extLst>
          </p:cNvPr>
          <p:cNvSpPr txBox="1"/>
          <p:nvPr/>
        </p:nvSpPr>
        <p:spPr>
          <a:xfrm>
            <a:off x="4678583" y="2836333"/>
            <a:ext cx="1864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LB: -19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UB: -17 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ECD706F-398E-4B5A-B971-EDE46577DA3A}"/>
              </a:ext>
            </a:extLst>
          </p:cNvPr>
          <p:cNvSpPr txBox="1"/>
          <p:nvPr/>
        </p:nvSpPr>
        <p:spPr>
          <a:xfrm>
            <a:off x="1010823" y="4461933"/>
            <a:ext cx="1864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LB: -19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UB: -17 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DDE61C9-D03D-40D7-87DD-3CDB786D09F0}"/>
              </a:ext>
            </a:extLst>
          </p:cNvPr>
          <p:cNvSpPr txBox="1"/>
          <p:nvPr/>
        </p:nvSpPr>
        <p:spPr>
          <a:xfrm>
            <a:off x="8376823" y="4461932"/>
            <a:ext cx="1864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LB: -17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UB: -15 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D9AB426-D5F5-47A6-82F3-64569D8F2659}"/>
              </a:ext>
            </a:extLst>
          </p:cNvPr>
          <p:cNvSpPr txBox="1"/>
          <p:nvPr/>
        </p:nvSpPr>
        <p:spPr>
          <a:xfrm>
            <a:off x="10886343" y="2844225"/>
            <a:ext cx="1864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LB: -16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UB: -14 </a:t>
            </a:r>
          </a:p>
        </p:txBody>
      </p:sp>
    </p:spTree>
    <p:extLst>
      <p:ext uri="{BB962C8B-B14F-4D97-AF65-F5344CB8AC3E}">
        <p14:creationId xmlns:p14="http://schemas.microsoft.com/office/powerpoint/2010/main" val="3681162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40</Words>
  <Application>Microsoft Office PowerPoint</Application>
  <PresentationFormat>寬螢幕</PresentationFormat>
  <Paragraphs>10</Paragraphs>
  <Slides>1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徐聖凱</dc:creator>
  <cp:lastModifiedBy>徐聖凱</cp:lastModifiedBy>
  <cp:revision>3</cp:revision>
  <dcterms:created xsi:type="dcterms:W3CDTF">2024-05-13T05:24:27Z</dcterms:created>
  <dcterms:modified xsi:type="dcterms:W3CDTF">2024-05-20T05:44:20Z</dcterms:modified>
</cp:coreProperties>
</file>