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5E6D7C-F87A-4F53-A23A-09E7DC0B8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CEF9B5-0C2A-4850-B3CF-2A593D5A4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04F8AC-F84C-4616-91E8-BF47F801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715-72D0-4D8B-8ECB-829F879731E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FC10BD-72E7-4FD2-8D6C-77249466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1D623A-F198-4234-A251-5B770A32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69CA-ED2C-418F-B98C-9862E8E7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4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3F336-6757-4232-A79A-C2C50504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B69AD0-26FA-455D-963C-610546BD1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F33AEB-CA03-4F84-9DE0-A4A9F5FC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715-72D0-4D8B-8ECB-829F879731E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2B5A2C-5B57-4637-A951-71E89384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883984-F957-4922-BCD1-C0AEF8D6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69CA-ED2C-418F-B98C-9862E8E7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0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18BDE77-4340-4A10-A026-F38D52B77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E2A3A6-ED35-4675-9A70-B7A8A732B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5633DD-9DA6-41B5-BC99-B28272E5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715-72D0-4D8B-8ECB-829F879731E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5C4F43-02FA-4DA8-8182-89AA2F71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FA28F3-2096-4260-87D9-A8DB86AC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69CA-ED2C-418F-B98C-9862E8E7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5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A89F5E-B662-45A5-AE88-C8CCB9A0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21D5A-262D-4DED-A5DB-323FF7A1F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CB0067-8CE0-4413-8B86-40A43373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715-72D0-4D8B-8ECB-829F879731E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77BAD2-652A-48EE-8704-02C5E1FE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A4238D-311C-4666-90AE-8C966861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69CA-ED2C-418F-B98C-9862E8E7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3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B29BC-6EF2-4896-853A-5909C744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A37465-CCE0-4BFB-B8B3-35C0A848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798656-4996-4659-88BD-DBA01775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715-72D0-4D8B-8ECB-829F879731E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107CB5-C108-40C7-8BEF-D799CE63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84509C-CA11-4189-B555-2070FAF7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69CA-ED2C-418F-B98C-9862E8E7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5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E1CC5-3533-4846-8474-48608035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084EF1-E1B1-4CCC-A2C5-8420F4EAA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CC5ECD-42C5-40C4-B91F-7AC3DFB46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FF4012-8EF2-449C-BFB0-8ED8C59C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715-72D0-4D8B-8ECB-829F879731E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D7BD45-AC99-48E6-8489-D0F7F1AE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D9E599-591F-414F-A0A1-A1CE83C0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69CA-ED2C-418F-B98C-9862E8E7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6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7049A-48E3-4676-A2C4-80183D15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06ADDE-57EA-4BC4-8B43-BAE71540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49F5E8-972D-48CB-8CA1-F2E0CC937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462AD7F-AFD1-4A80-80B9-A1712D26E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6E5F9D-5F60-4815-8364-301544082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DDD10BF-2695-4DD5-9883-1D2D1FCD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715-72D0-4D8B-8ECB-829F879731E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8C5F4E-9EF8-41ED-8733-C2D300B6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EFD057F-1970-4B38-85A0-52403039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69CA-ED2C-418F-B98C-9862E8E7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F465B-423B-4C2B-8852-C3942AEA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FB6B5C-0BBA-4057-BBF2-EC17D84F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715-72D0-4D8B-8ECB-829F879731E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0AD7F9-0CE1-46D1-B483-96D1752B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4462E3-76C2-42F8-A213-C73A3F22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69CA-ED2C-418F-B98C-9862E8E7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7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F8BC7E-CF9F-4CF1-A9D6-2C7FB6F0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715-72D0-4D8B-8ECB-829F879731E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66F8605-364F-402D-8681-3B3FDC08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B6D26B-EDA0-49F3-811B-689FD572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69CA-ED2C-418F-B98C-9862E8E7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7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4C798-25F5-442D-B792-A56FA59D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42E9E8-52BF-475D-B541-DB67A7291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8881D2-0251-48F1-BE32-F31624148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84ABB0-89DE-4C8A-82C4-22598254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715-72D0-4D8B-8ECB-829F879731E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862A6E-5B39-4350-8854-8D52907F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7ED81E-D683-4FD4-B1B7-9B443465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69CA-ED2C-418F-B98C-9862E8E7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9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9642AE-057A-4F82-B900-7A048D7B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7A23E07-C080-4A1D-AB69-ECEB51376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097B7A-ACFF-4CEF-BDA2-CDE710C57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9A48AD-D004-4FDD-90A2-D47DFAF4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9715-72D0-4D8B-8ECB-829F879731E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308AD1-5E37-4BF2-A5B2-44A90091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E6BB05-038E-47A4-A681-D86B49A4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69CA-ED2C-418F-B98C-9862E8E7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6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AF1EB7-5D35-4A04-A08E-EFFAF922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58626B-B696-49D4-9EEA-0207A6C0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CC94BE-8C6B-4597-B0A8-DC3365A6E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9715-72D0-4D8B-8ECB-829F879731E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506426-481C-4C00-A77E-41DBB3620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78F2C3-A380-4A0E-9C3E-3F8CCA1A5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B69CA-ED2C-418F-B98C-9862E8E7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7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7FF4C7F0-446E-4D69-8C97-6723393E4532}"/>
              </a:ext>
            </a:extLst>
          </p:cNvPr>
          <p:cNvSpPr>
            <a:spLocks noChangeAspect="1"/>
          </p:cNvSpPr>
          <p:nvPr/>
        </p:nvSpPr>
        <p:spPr>
          <a:xfrm>
            <a:off x="6177280" y="328168"/>
            <a:ext cx="812800" cy="812800"/>
          </a:xfrm>
          <a:prstGeom prst="ellipse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21B22C7-3190-49FC-B95F-0ACF0CC6CE6E}"/>
              </a:ext>
            </a:extLst>
          </p:cNvPr>
          <p:cNvSpPr>
            <a:spLocks noChangeAspect="1"/>
          </p:cNvSpPr>
          <p:nvPr/>
        </p:nvSpPr>
        <p:spPr>
          <a:xfrm>
            <a:off x="3312160" y="2174400"/>
            <a:ext cx="812800" cy="812800"/>
          </a:xfrm>
          <a:prstGeom prst="ellipse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DE13378-E49A-4363-AE1C-B0194CEE7874}"/>
              </a:ext>
            </a:extLst>
          </p:cNvPr>
          <p:cNvSpPr>
            <a:spLocks noChangeAspect="1"/>
          </p:cNvSpPr>
          <p:nvPr/>
        </p:nvSpPr>
        <p:spPr>
          <a:xfrm>
            <a:off x="6177280" y="2174400"/>
            <a:ext cx="812800" cy="812800"/>
          </a:xfrm>
          <a:prstGeom prst="ellipse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1D69D2F-B42D-4B9C-A447-B9FF2228A3F4}"/>
              </a:ext>
            </a:extLst>
          </p:cNvPr>
          <p:cNvSpPr>
            <a:spLocks noChangeAspect="1"/>
          </p:cNvSpPr>
          <p:nvPr/>
        </p:nvSpPr>
        <p:spPr>
          <a:xfrm>
            <a:off x="9042400" y="2174400"/>
            <a:ext cx="812800" cy="812800"/>
          </a:xfrm>
          <a:prstGeom prst="ellipse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ECE449CC-DA46-4C44-99E1-39C14C5ACE18}"/>
              </a:ext>
            </a:extLst>
          </p:cNvPr>
          <p:cNvSpPr>
            <a:spLocks noChangeAspect="1"/>
          </p:cNvSpPr>
          <p:nvPr/>
        </p:nvSpPr>
        <p:spPr>
          <a:xfrm>
            <a:off x="2499360" y="3987642"/>
            <a:ext cx="812800" cy="812800"/>
          </a:xfrm>
          <a:prstGeom prst="ellipse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B65D342-85FB-42AF-AEFB-D38F43711B38}"/>
              </a:ext>
            </a:extLst>
          </p:cNvPr>
          <p:cNvSpPr>
            <a:spLocks noChangeAspect="1"/>
          </p:cNvSpPr>
          <p:nvPr/>
        </p:nvSpPr>
        <p:spPr>
          <a:xfrm>
            <a:off x="4124960" y="3987642"/>
            <a:ext cx="812800" cy="812800"/>
          </a:xfrm>
          <a:prstGeom prst="ellipse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3A81855-3F0D-4249-8EFB-1592ABDE102E}"/>
              </a:ext>
            </a:extLst>
          </p:cNvPr>
          <p:cNvSpPr>
            <a:spLocks noChangeAspect="1"/>
          </p:cNvSpPr>
          <p:nvPr/>
        </p:nvSpPr>
        <p:spPr>
          <a:xfrm>
            <a:off x="5201920" y="3987642"/>
            <a:ext cx="812800" cy="812800"/>
          </a:xfrm>
          <a:prstGeom prst="ellipse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4D5501B-922E-4784-9779-C0A67D8A81B1}"/>
              </a:ext>
            </a:extLst>
          </p:cNvPr>
          <p:cNvSpPr>
            <a:spLocks noChangeAspect="1"/>
          </p:cNvSpPr>
          <p:nvPr/>
        </p:nvSpPr>
        <p:spPr>
          <a:xfrm>
            <a:off x="6177280" y="3987642"/>
            <a:ext cx="812800" cy="812800"/>
          </a:xfrm>
          <a:prstGeom prst="ellipse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9A6BA46-2209-4144-B569-D13381C403E4}"/>
              </a:ext>
            </a:extLst>
          </p:cNvPr>
          <p:cNvSpPr>
            <a:spLocks noChangeAspect="1"/>
          </p:cNvSpPr>
          <p:nvPr/>
        </p:nvSpPr>
        <p:spPr>
          <a:xfrm>
            <a:off x="7193282" y="3987642"/>
            <a:ext cx="812800" cy="812800"/>
          </a:xfrm>
          <a:prstGeom prst="ellipse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8E6F336-9077-4787-8E46-6E47F4D998C3}"/>
              </a:ext>
            </a:extLst>
          </p:cNvPr>
          <p:cNvSpPr>
            <a:spLocks noChangeAspect="1"/>
          </p:cNvSpPr>
          <p:nvPr/>
        </p:nvSpPr>
        <p:spPr>
          <a:xfrm>
            <a:off x="9042400" y="3987642"/>
            <a:ext cx="812800" cy="812800"/>
          </a:xfrm>
          <a:prstGeom prst="ellipse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A48828C-1798-4C58-924C-EDED23F5E7E8}"/>
              </a:ext>
            </a:extLst>
          </p:cNvPr>
          <p:cNvSpPr>
            <a:spLocks noChangeAspect="1"/>
          </p:cNvSpPr>
          <p:nvPr/>
        </p:nvSpPr>
        <p:spPr>
          <a:xfrm>
            <a:off x="9042400" y="5706713"/>
            <a:ext cx="812800" cy="812800"/>
          </a:xfrm>
          <a:prstGeom prst="ellipse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FCAF10F-6E7E-49C8-A4F0-27869B4AB47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4005928" y="1021936"/>
            <a:ext cx="2290384" cy="12714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2D789FC-0652-4E12-B5E8-6E090075E2AE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583680" y="1140968"/>
            <a:ext cx="0" cy="10334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D5E35EC-F683-42C8-8C69-440704410F43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6871048" y="1021936"/>
            <a:ext cx="2577752" cy="11524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4079B1DF-60BB-44FB-9A8B-2F1E913AAAF8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2905760" y="2868168"/>
            <a:ext cx="525432" cy="11194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BA85BEF-E818-424F-9A3D-C925E348A973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005928" y="2868168"/>
            <a:ext cx="525432" cy="11194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CECC156-E488-4ACF-B448-D4CFB796EB2A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6583680" y="2987200"/>
            <a:ext cx="0" cy="10004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8AD63554-42A7-475D-BF68-1D7366A9FB08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>
          <a:xfrm>
            <a:off x="6871048" y="2868168"/>
            <a:ext cx="728634" cy="11194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BA77646-CC6E-47DA-8FEA-EFA83812E3B0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 flipH="1">
            <a:off x="5608320" y="2868168"/>
            <a:ext cx="687992" cy="11194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2539576-C34A-4D0D-A042-CF4597800066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9448800" y="2987200"/>
            <a:ext cx="0" cy="10004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7D89BBF-72C1-4DD9-ACE3-A3A2772519F2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9448800" y="4800442"/>
            <a:ext cx="0" cy="9062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E6EF69BF-E931-4486-946D-B4F44492CF0D}"/>
              </a:ext>
            </a:extLst>
          </p:cNvPr>
          <p:cNvSpPr txBox="1"/>
          <p:nvPr/>
        </p:nvSpPr>
        <p:spPr>
          <a:xfrm>
            <a:off x="2009521" y="1712735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1+ min(4,11)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E440AA1-9448-435E-83C2-01843DBD5CEB}"/>
              </a:ext>
            </a:extLst>
          </p:cNvPr>
          <p:cNvSpPr txBox="1"/>
          <p:nvPr/>
        </p:nvSpPr>
        <p:spPr>
          <a:xfrm>
            <a:off x="3056168" y="20553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F8ADE793-3C1A-4854-9657-4CEC84ABDC85}"/>
              </a:ext>
            </a:extLst>
          </p:cNvPr>
          <p:cNvSpPr txBox="1"/>
          <p:nvPr/>
        </p:nvSpPr>
        <p:spPr>
          <a:xfrm>
            <a:off x="5713305" y="1712734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2+ min(9,5,16)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8505FE36-C099-4579-B23C-49A99803FC54}"/>
              </a:ext>
            </a:extLst>
          </p:cNvPr>
          <p:cNvSpPr txBox="1"/>
          <p:nvPr/>
        </p:nvSpPr>
        <p:spPr>
          <a:xfrm>
            <a:off x="5972636" y="20296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A9FFC04B-3C37-486D-8B92-9308632A1506}"/>
              </a:ext>
            </a:extLst>
          </p:cNvPr>
          <p:cNvSpPr txBox="1"/>
          <p:nvPr/>
        </p:nvSpPr>
        <p:spPr>
          <a:xfrm>
            <a:off x="8629096" y="1712734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5+ min(3)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1A50D377-AE8C-430B-9456-55B3277A42FE}"/>
              </a:ext>
            </a:extLst>
          </p:cNvPr>
          <p:cNvSpPr txBox="1"/>
          <p:nvPr/>
        </p:nvSpPr>
        <p:spPr>
          <a:xfrm>
            <a:off x="8823996" y="20625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F25CED0E-C438-41A8-B264-3C506961E11E}"/>
              </a:ext>
            </a:extLst>
          </p:cNvPr>
          <p:cNvSpPr txBox="1"/>
          <p:nvPr/>
        </p:nvSpPr>
        <p:spPr>
          <a:xfrm>
            <a:off x="1890127" y="4789222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5+ min(18)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E8AE961F-9CB4-40EB-953E-304A4065714E}"/>
              </a:ext>
            </a:extLst>
          </p:cNvPr>
          <p:cNvSpPr txBox="1"/>
          <p:nvPr/>
        </p:nvSpPr>
        <p:spPr>
          <a:xfrm>
            <a:off x="3749040" y="3483383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12+ min(13)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F8485978-AF4F-46EE-A90D-11C2A38E0FA2}"/>
              </a:ext>
            </a:extLst>
          </p:cNvPr>
          <p:cNvSpPr txBox="1"/>
          <p:nvPr/>
        </p:nvSpPr>
        <p:spPr>
          <a:xfrm>
            <a:off x="4814111" y="4800442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11+ min</a:t>
            </a:r>
            <a:r>
              <a:rPr lang="en-US" sz="2400" b="1">
                <a:solidFill>
                  <a:schemeClr val="bg2">
                    <a:lumMod val="75000"/>
                  </a:schemeClr>
                </a:solidFill>
              </a:rPr>
              <a:t>(18)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15441D96-4BDC-48C7-953D-BFF5FD51240F}"/>
              </a:ext>
            </a:extLst>
          </p:cNvPr>
          <p:cNvSpPr txBox="1"/>
          <p:nvPr/>
        </p:nvSpPr>
        <p:spPr>
          <a:xfrm>
            <a:off x="5750560" y="3576341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7+ min(13)</a:t>
            </a: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5EB59F6B-7C74-4ED6-B864-E3677600E1DA}"/>
              </a:ext>
            </a:extLst>
          </p:cNvPr>
          <p:cNvSpPr txBox="1"/>
          <p:nvPr/>
        </p:nvSpPr>
        <p:spPr>
          <a:xfrm>
            <a:off x="6963006" y="4753190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18+ min(2)</a:t>
            </a: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C4C5DF50-C2C8-4A22-8BBE-AB8240F6093A}"/>
              </a:ext>
            </a:extLst>
          </p:cNvPr>
          <p:cNvSpPr txBox="1"/>
          <p:nvPr/>
        </p:nvSpPr>
        <p:spPr>
          <a:xfrm>
            <a:off x="8823996" y="3534791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8+ min(2)</a:t>
            </a: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F5C14A0D-7559-4467-AD2E-D4D345C1F1C2}"/>
              </a:ext>
            </a:extLst>
          </p:cNvPr>
          <p:cNvSpPr txBox="1"/>
          <p:nvPr/>
        </p:nvSpPr>
        <p:spPr>
          <a:xfrm>
            <a:off x="2098820" y="3765623"/>
            <a:ext cx="563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82A6025F-7293-4E3D-98B1-9D73BDCF0F80}"/>
              </a:ext>
            </a:extLst>
          </p:cNvPr>
          <p:cNvSpPr txBox="1"/>
          <p:nvPr/>
        </p:nvSpPr>
        <p:spPr>
          <a:xfrm>
            <a:off x="3705629" y="3870801"/>
            <a:ext cx="563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D15A1AFC-3635-425F-8116-A6911E0463A7}"/>
              </a:ext>
            </a:extLst>
          </p:cNvPr>
          <p:cNvSpPr txBox="1"/>
          <p:nvPr/>
        </p:nvSpPr>
        <p:spPr>
          <a:xfrm>
            <a:off x="4973495" y="3807173"/>
            <a:ext cx="563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50D6A40D-9C0E-4F47-BF7A-0E088EB84389}"/>
              </a:ext>
            </a:extLst>
          </p:cNvPr>
          <p:cNvSpPr txBox="1"/>
          <p:nvPr/>
        </p:nvSpPr>
        <p:spPr>
          <a:xfrm>
            <a:off x="5990177" y="3853449"/>
            <a:ext cx="563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A9C89009-A627-4257-B69C-FDEF1F29756D}"/>
              </a:ext>
            </a:extLst>
          </p:cNvPr>
          <p:cNvSpPr txBox="1"/>
          <p:nvPr/>
        </p:nvSpPr>
        <p:spPr>
          <a:xfrm>
            <a:off x="7069424" y="3853448"/>
            <a:ext cx="563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284AA3B3-88D7-48E7-881B-E890674E0618}"/>
              </a:ext>
            </a:extLst>
          </p:cNvPr>
          <p:cNvSpPr txBox="1"/>
          <p:nvPr/>
        </p:nvSpPr>
        <p:spPr>
          <a:xfrm>
            <a:off x="8821157" y="3884656"/>
            <a:ext cx="563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E36B9C23-8E98-4126-8473-24444A91032A}"/>
              </a:ext>
            </a:extLst>
          </p:cNvPr>
          <p:cNvSpPr txBox="1"/>
          <p:nvPr/>
        </p:nvSpPr>
        <p:spPr>
          <a:xfrm>
            <a:off x="8747573" y="5475879"/>
            <a:ext cx="563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F480B3C5-8B41-4B65-948B-196AE6E0152E}"/>
              </a:ext>
            </a:extLst>
          </p:cNvPr>
          <p:cNvSpPr txBox="1"/>
          <p:nvPr/>
        </p:nvSpPr>
        <p:spPr>
          <a:xfrm>
            <a:off x="9857477" y="5574504"/>
            <a:ext cx="49718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GOAL =&gt; 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Terminate</a:t>
            </a:r>
          </a:p>
        </p:txBody>
      </p:sp>
    </p:spTree>
    <p:extLst>
      <p:ext uri="{BB962C8B-B14F-4D97-AF65-F5344CB8AC3E}">
        <p14:creationId xmlns:p14="http://schemas.microsoft.com/office/powerpoint/2010/main" val="29638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78</Words>
  <Application>Microsoft Office PowerPoint</Application>
  <PresentationFormat>寬螢幕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徐聖凱</dc:creator>
  <cp:lastModifiedBy>徐聖凱</cp:lastModifiedBy>
  <cp:revision>4</cp:revision>
  <dcterms:created xsi:type="dcterms:W3CDTF">2024-05-13T04:59:11Z</dcterms:created>
  <dcterms:modified xsi:type="dcterms:W3CDTF">2024-05-20T05:44:45Z</dcterms:modified>
</cp:coreProperties>
</file>