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43951-02E9-43E0-92B1-BE4D2340F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B0AEEA-7FFE-4269-B48B-294E617BD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E9A25A-5AEA-4308-B9A1-0F02B611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97B4-C340-49C0-AE2F-E28FAE31E22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1281E4-FC65-4A31-8A88-6E79D87E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2C2C05-0502-49CE-A9AC-581E4018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B8D-E39D-453D-8BB8-6F3EA62AC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9C470-CFC6-41A9-89FD-A8F69ABD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597C28-1483-4DA5-BA06-A877348A4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C1439-074B-487C-912B-48936390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97B4-C340-49C0-AE2F-E28FAE31E22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17D345-ECD3-4218-8C1D-CE12438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D9A32F-B11D-4719-AF66-F7BE4670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B8D-E39D-453D-8BB8-6F3EA62AC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AB0965-39B8-47BA-9431-3FF8EAF02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D89353-5A84-4B93-AC96-384E71327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911910-597B-4E6B-AD6B-F311079F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97B4-C340-49C0-AE2F-E28FAE31E22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9065E9-B182-4870-ADAB-2D96D763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290E52-62BB-4DD8-A892-6AB6281B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B8D-E39D-453D-8BB8-6F3EA62AC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0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38403-4448-42A3-A610-952C5F1C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7E89AD-0D77-4DFB-A74D-875E5C2F0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05E1DC-E24F-405E-8933-F4C155F8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97B4-C340-49C0-AE2F-E28FAE31E22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B5D7ED-206E-4240-9EC7-E60DE11F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5AD9A4-AA64-416C-9FE4-7D9E158E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B8D-E39D-453D-8BB8-6F3EA62AC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4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11457-CD2B-43D8-857E-9A27CBF8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419CAE-5718-420E-8F48-8FB830CF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C26A20-AB35-4638-BA7F-3C253D99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97B4-C340-49C0-AE2F-E28FAE31E22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FBCEB7-482C-4F3C-A6B7-B23C5893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C4A510-256C-4069-BB48-041AB71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B8D-E39D-453D-8BB8-6F3EA62AC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FAD60-AAC9-40DF-9437-09B4D295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615C84-089D-4418-BB46-B55A5119D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A93790-1166-4342-A792-D9CDC779C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8A0843-048A-44FD-9495-592DC7A2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97B4-C340-49C0-AE2F-E28FAE31E22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726285-A2E1-4F25-BF9C-D41E3085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F8944D-D501-4DDE-BF7C-416C8E7C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B8D-E39D-453D-8BB8-6F3EA62AC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34CD8-0594-44B0-91C8-0BA210A6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DB7188-C56D-4A26-BA08-2953BA9F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6C0ACD-373B-46C1-80D7-9F99734D9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229BEC-6123-4152-94BE-2E4F612B8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BC07E6-C900-473A-B159-2126286BA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62A17A-AE42-4B53-ABE9-A26B885F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97B4-C340-49C0-AE2F-E28FAE31E22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FFC7E7-B5A5-462D-9E8B-D6107685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D73A06-B9AF-4DF2-996A-77811846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B8D-E39D-453D-8BB8-6F3EA62AC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2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7DFBF-F6CD-4F50-83C6-62F02B21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361411-EBDB-48E7-BD32-F9B4313C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97B4-C340-49C0-AE2F-E28FAE31E22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DEE9E5-52E9-4138-B133-1072F7D3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642CAF-554D-42B5-BDB2-A78E248C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B8D-E39D-453D-8BB8-6F3EA62AC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1839C9-3DB1-4FDB-A170-BAD7F231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97B4-C340-49C0-AE2F-E28FAE31E22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7237DF-AA4C-4DFC-A894-6D5A4526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DCCC7E-FD82-4029-9338-F6CF07A4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B8D-E39D-453D-8BB8-6F3EA62AC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3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4302C-23EB-4CE1-A51F-18E58B2A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EFAF6-92CB-4669-9323-9F28F524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ACA0E3-C919-48CA-87C0-18171B339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F1F152-93A1-43E2-8B18-4E8C2DBA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97B4-C340-49C0-AE2F-E28FAE31E22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643B1D-DC1C-4065-8859-64ED5D47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7F7B68-D71A-434A-B07F-8BAE4AC3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B8D-E39D-453D-8BB8-6F3EA62AC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B9780-3C45-4C31-9EC2-E9094236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4C9F52-B136-4246-ADDB-0ECDC69B3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63028D-6638-4BFF-9729-28F40A6C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8BF74F-D507-426C-BD97-E344807D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97B4-C340-49C0-AE2F-E28FAE31E22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D6EAC-D3FA-4A7C-9226-07661619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58FEF7-92D6-425B-8964-6D62DAF3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7B8D-E39D-453D-8BB8-6F3EA62AC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2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B7C6F7E-95DB-4437-9136-FEDE2ECA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77F3A4-62C8-47FF-891D-9D2EBE8B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946D1-F4B8-4327-B964-885C80305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97B4-C340-49C0-AE2F-E28FAE31E22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1F6429-E70F-4161-AE61-BBC63765E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9C7B4-2A5A-4829-A47B-474C426A0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37B8D-E39D-453D-8BB8-6F3EA62AC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0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1B15FDF4-1455-4369-A410-7A41578D1888}"/>
              </a:ext>
            </a:extLst>
          </p:cNvPr>
          <p:cNvGrpSpPr/>
          <p:nvPr/>
        </p:nvGrpSpPr>
        <p:grpSpPr>
          <a:xfrm>
            <a:off x="576072" y="185166"/>
            <a:ext cx="8476109" cy="2804160"/>
            <a:chOff x="576072" y="185166"/>
            <a:chExt cx="8476109" cy="280416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45D9EEA-3ACC-4D1D-91B3-65405A7ECD5C}"/>
                </a:ext>
              </a:extLst>
            </p:cNvPr>
            <p:cNvSpPr txBox="1"/>
            <p:nvPr/>
          </p:nvSpPr>
          <p:spPr>
            <a:xfrm>
              <a:off x="576072" y="1499616"/>
              <a:ext cx="31638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b="1" dirty="0"/>
                <a:t>HCG</a:t>
              </a:r>
              <a:endParaRPr lang="en-US" sz="4400" b="1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548087D8-619B-45AF-B95C-0854DFF12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9856" y="804672"/>
              <a:ext cx="733044" cy="733044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44F19024-FA63-44DF-B118-04064BC31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8981" y="2256282"/>
              <a:ext cx="733044" cy="733044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361F6FB-A63C-4A52-85D8-E645F8277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9478" y="2256282"/>
              <a:ext cx="733044" cy="733044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B3B4986-1B48-4483-A73D-78576A20C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6434" y="766572"/>
              <a:ext cx="733044" cy="733044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0882B9FB-84EC-4FD4-9914-594767711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3012" y="761619"/>
              <a:ext cx="733044" cy="733044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F67B42F-A853-4D38-A5C7-D32AFB08B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9062" y="1537716"/>
              <a:ext cx="733044" cy="733044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E0C2E3B3-A73C-420D-BEA5-48F1484C6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137" y="185166"/>
              <a:ext cx="733044" cy="733044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ED6F4B5E-A246-4E35-9935-1D9BDA463956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3786378" y="1537716"/>
              <a:ext cx="619125" cy="718566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B524C34-E0B2-4A50-BD2F-F14EA0167270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4045548" y="1430364"/>
              <a:ext cx="2050452" cy="825918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B762C0D-0F62-47D6-91F3-8F71E4A6805E}"/>
                </a:ext>
              </a:extLst>
            </p:cNvPr>
            <p:cNvCxnSpPr>
              <a:cxnSpLocks/>
              <a:stCxn id="9" idx="3"/>
              <a:endCxn id="7" idx="7"/>
            </p:cNvCxnSpPr>
            <p:nvPr/>
          </p:nvCxnSpPr>
          <p:spPr>
            <a:xfrm flipH="1">
              <a:off x="4664673" y="1392264"/>
              <a:ext cx="439113" cy="971370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62B6E641-459A-449C-954A-5B03359EB3C6}"/>
                </a:ext>
              </a:extLst>
            </p:cNvPr>
            <p:cNvCxnSpPr>
              <a:cxnSpLocks/>
              <a:stCxn id="9" idx="5"/>
              <a:endCxn id="8" idx="0"/>
            </p:cNvCxnSpPr>
            <p:nvPr/>
          </p:nvCxnSpPr>
          <p:spPr>
            <a:xfrm>
              <a:off x="5622126" y="1392264"/>
              <a:ext cx="473874" cy="864018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5EFE294E-E66A-45F3-BB37-863013780199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7198704" y="1387311"/>
              <a:ext cx="627710" cy="257757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E16A37ED-41BB-41CF-9BF4-40C322D159C9}"/>
                </a:ext>
              </a:extLst>
            </p:cNvPr>
            <p:cNvCxnSpPr>
              <a:cxnSpLocks/>
              <a:stCxn id="10" idx="4"/>
              <a:endCxn id="8" idx="7"/>
            </p:cNvCxnSpPr>
            <p:nvPr/>
          </p:nvCxnSpPr>
          <p:spPr>
            <a:xfrm flipH="1">
              <a:off x="6355170" y="1494663"/>
              <a:ext cx="584364" cy="868971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47C918-6731-402F-BCBD-3E8A80F37BE4}"/>
                </a:ext>
              </a:extLst>
            </p:cNvPr>
            <p:cNvCxnSpPr>
              <a:cxnSpLocks/>
              <a:stCxn id="10" idx="3"/>
              <a:endCxn id="7" idx="6"/>
            </p:cNvCxnSpPr>
            <p:nvPr/>
          </p:nvCxnSpPr>
          <p:spPr>
            <a:xfrm flipH="1">
              <a:off x="4772025" y="1387311"/>
              <a:ext cx="1908339" cy="1235493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92D88C0-1AD6-467D-957C-A90159AD5CB8}"/>
              </a:ext>
            </a:extLst>
          </p:cNvPr>
          <p:cNvGrpSpPr/>
          <p:nvPr/>
        </p:nvGrpSpPr>
        <p:grpSpPr>
          <a:xfrm>
            <a:off x="576072" y="3650943"/>
            <a:ext cx="7983386" cy="2263659"/>
            <a:chOff x="576072" y="3650943"/>
            <a:chExt cx="7983386" cy="2263659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0BB98F3-1EB6-4AD6-BE12-EB4ECF54B742}"/>
                </a:ext>
              </a:extLst>
            </p:cNvPr>
            <p:cNvSpPr txBox="1"/>
            <p:nvPr/>
          </p:nvSpPr>
          <p:spPr>
            <a:xfrm>
              <a:off x="576072" y="4051823"/>
              <a:ext cx="31638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400" b="1" dirty="0"/>
                <a:t>VCG</a:t>
              </a:r>
              <a:endParaRPr lang="en-US" sz="4400" b="1" dirty="0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F7F094EE-8807-497D-96F7-3040486CF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0306" y="3650943"/>
              <a:ext cx="733044" cy="733044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1CFE2738-E527-43DE-83B8-5352243FC1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49009" y="3650943"/>
              <a:ext cx="733044" cy="733044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841C405E-E5DC-41D2-BA19-4C6EC0960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7712" y="3650943"/>
              <a:ext cx="733044" cy="733044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9D5305E4-D527-4D31-9843-554A8BD18D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6414" y="3650943"/>
              <a:ext cx="733044" cy="733044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25584D1-B9AE-4E10-A18E-461B6CA61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0306" y="5181558"/>
              <a:ext cx="733044" cy="733044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DA48C0BF-E7F0-4688-B695-51CE6EE6E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49009" y="5162528"/>
              <a:ext cx="733044" cy="733044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AF662514-273F-4AEF-88E1-E74BF58C4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7712" y="5162528"/>
              <a:ext cx="733044" cy="733044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A847D716-FB8D-4CB3-9EB9-5C572AF6EE4B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3563611" y="4369509"/>
              <a:ext cx="13217" cy="812049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2DA92143-AC2B-404A-83FF-2D2DA454BA39}"/>
                </a:ext>
              </a:extLst>
            </p:cNvPr>
            <p:cNvCxnSpPr>
              <a:cxnSpLocks/>
              <a:stCxn id="35" idx="4"/>
              <a:endCxn id="39" idx="0"/>
            </p:cNvCxnSpPr>
            <p:nvPr/>
          </p:nvCxnSpPr>
          <p:spPr>
            <a:xfrm>
              <a:off x="5115531" y="4383987"/>
              <a:ext cx="0" cy="778541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C878015B-FFC9-44D8-8D4E-0E37DEE169CE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>
            <a:xfrm>
              <a:off x="6654234" y="4383987"/>
              <a:ext cx="0" cy="778541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07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6698517-626A-437A-A7B9-44DE3D611534}"/>
              </a:ext>
            </a:extLst>
          </p:cNvPr>
          <p:cNvSpPr txBox="1"/>
          <p:nvPr/>
        </p:nvSpPr>
        <p:spPr>
          <a:xfrm>
            <a:off x="248305" y="28809"/>
            <a:ext cx="1921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HCG</a:t>
            </a:r>
            <a:endParaRPr lang="en-US" sz="2800" b="1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EC8A20E-C778-450A-BAC8-EBFF85F07032}"/>
              </a:ext>
            </a:extLst>
          </p:cNvPr>
          <p:cNvGrpSpPr>
            <a:grpSpLocks noChangeAspect="1"/>
          </p:cNvGrpSpPr>
          <p:nvPr/>
        </p:nvGrpSpPr>
        <p:grpSpPr>
          <a:xfrm>
            <a:off x="248305" y="290419"/>
            <a:ext cx="3033541" cy="1510306"/>
            <a:chOff x="2303408" y="185166"/>
            <a:chExt cx="3421117" cy="1703268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92CD680-4540-4ADC-AD3C-67F9EEF52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408" y="561459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D9BC445-E305-4E92-9123-DC80578F30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9469" y="1443178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146E6DE-CD09-4BDD-9B86-E759C3D53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6290" y="1443178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32E4BE4F-CB2D-4F13-B267-FAC1B6AD2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1033" y="538316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516CF20-A429-4837-BF0D-0E31FAA60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659" y="535308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DE9E394-023F-4AB7-9ECC-D0A761BE5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778" y="1006715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13021EF0-4705-49BB-AA1E-34AD22518A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268" y="185166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7CAC2F41-AE45-436E-8CB5-C244DA564385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2526036" y="1006715"/>
              <a:ext cx="376061" cy="436462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7178BD2-9EE1-49EA-A988-08265872C375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2683458" y="941509"/>
              <a:ext cx="1245460" cy="501669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D47ACC40-2523-4A2B-ADA0-25B77700F935}"/>
                </a:ext>
              </a:extLst>
            </p:cNvPr>
            <p:cNvCxnSpPr>
              <a:cxnSpLocks/>
              <a:stCxn id="9" idx="3"/>
              <a:endCxn id="7" idx="7"/>
            </p:cNvCxnSpPr>
            <p:nvPr/>
          </p:nvCxnSpPr>
          <p:spPr>
            <a:xfrm flipH="1">
              <a:off x="3059519" y="918366"/>
              <a:ext cx="266721" cy="590017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00D3996F-955B-43FC-8C31-02D152DA0135}"/>
                </a:ext>
              </a:extLst>
            </p:cNvPr>
            <p:cNvCxnSpPr>
              <a:cxnSpLocks/>
              <a:stCxn id="9" idx="5"/>
              <a:endCxn id="8" idx="0"/>
            </p:cNvCxnSpPr>
            <p:nvPr/>
          </p:nvCxnSpPr>
          <p:spPr>
            <a:xfrm>
              <a:off x="3641083" y="918366"/>
              <a:ext cx="287835" cy="524811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9C3A6AC-55E5-4031-89DE-79CA5536A0DD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4598709" y="915358"/>
              <a:ext cx="381276" cy="156564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2F10C3A-F222-4582-9F10-3EACB96CDBD9}"/>
                </a:ext>
              </a:extLst>
            </p:cNvPr>
            <p:cNvCxnSpPr>
              <a:cxnSpLocks/>
              <a:stCxn id="10" idx="4"/>
              <a:endCxn id="8" idx="7"/>
            </p:cNvCxnSpPr>
            <p:nvPr/>
          </p:nvCxnSpPr>
          <p:spPr>
            <a:xfrm flipH="1">
              <a:off x="4086340" y="980564"/>
              <a:ext cx="354947" cy="527820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73962CFA-8C99-444C-90A6-44C226A1B193}"/>
                </a:ext>
              </a:extLst>
            </p:cNvPr>
            <p:cNvCxnSpPr>
              <a:cxnSpLocks/>
              <a:stCxn id="10" idx="3"/>
              <a:endCxn id="7" idx="6"/>
            </p:cNvCxnSpPr>
            <p:nvPr/>
          </p:nvCxnSpPr>
          <p:spPr>
            <a:xfrm flipH="1">
              <a:off x="3124726" y="915358"/>
              <a:ext cx="1159140" cy="750448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6168E6C4-8D56-4B96-B36C-A37E09CF45E5}"/>
              </a:ext>
            </a:extLst>
          </p:cNvPr>
          <p:cNvGrpSpPr/>
          <p:nvPr/>
        </p:nvGrpSpPr>
        <p:grpSpPr>
          <a:xfrm>
            <a:off x="248305" y="2398181"/>
            <a:ext cx="3301449" cy="1902192"/>
            <a:chOff x="474815" y="3374855"/>
            <a:chExt cx="3301449" cy="1902192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3895697-699B-44A8-A3AC-DCB39531F7A2}"/>
                </a:ext>
              </a:extLst>
            </p:cNvPr>
            <p:cNvSpPr txBox="1"/>
            <p:nvPr/>
          </p:nvSpPr>
          <p:spPr>
            <a:xfrm>
              <a:off x="612440" y="3374855"/>
              <a:ext cx="3163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/>
              </a:lvl1pPr>
            </a:lstStyle>
            <a:p>
              <a:r>
                <a:rPr lang="en-US" altLang="zh-TW" dirty="0"/>
                <a:t>VCG</a:t>
              </a:r>
              <a:endParaRPr lang="en-US" dirty="0"/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C807A5A9-4CD3-4A56-A0EC-57E731070A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815" y="3982466"/>
              <a:ext cx="3059166" cy="1294581"/>
              <a:chOff x="3210306" y="3650943"/>
              <a:chExt cx="5349152" cy="2263659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AA4673C5-7834-4FEF-9948-903FCCD00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0306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B59BE609-F98C-4703-AAE3-AD899C2E7A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49009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47CB9D71-E9F0-401F-B246-DEF39D9481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712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B1C9E34A-1604-4635-BE2E-AD9DFFF1CF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26414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C4A999FF-AC9B-4C2D-BB89-E7C5DB85C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0306" y="5181558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00AADA1-76C5-4B91-B594-B37A1420B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49009" y="5162528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82420ED6-4E17-401C-8691-7A157D1564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712" y="5162528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</a:t>
                </a:r>
              </a:p>
            </p:txBody>
          </p: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3A48D59D-5622-43E9-8AD8-71636DF9E0BD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3563611" y="4369509"/>
                <a:ext cx="13217" cy="812049"/>
              </a:xfrm>
              <a:prstGeom prst="straightConnector1">
                <a:avLst/>
              </a:prstGeom>
              <a:ln w="444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1D441DBF-A823-4A40-B4FC-380D412D4634}"/>
                  </a:ext>
                </a:extLst>
              </p:cNvPr>
              <p:cNvCxnSpPr>
                <a:cxnSpLocks/>
                <a:stCxn id="23" idx="4"/>
                <a:endCxn id="27" idx="0"/>
              </p:cNvCxnSpPr>
              <p:nvPr/>
            </p:nvCxnSpPr>
            <p:spPr>
              <a:xfrm>
                <a:off x="5115531" y="4383987"/>
                <a:ext cx="0" cy="778541"/>
              </a:xfrm>
              <a:prstGeom prst="straightConnector1">
                <a:avLst/>
              </a:prstGeom>
              <a:ln w="444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33C330BF-2CCF-46F1-9C46-A14868112BF0}"/>
                  </a:ext>
                </a:extLst>
              </p:cNvPr>
              <p:cNvCxnSpPr>
                <a:cxnSpLocks/>
                <a:stCxn id="24" idx="4"/>
                <a:endCxn id="28" idx="0"/>
              </p:cNvCxnSpPr>
              <p:nvPr/>
            </p:nvCxnSpPr>
            <p:spPr>
              <a:xfrm>
                <a:off x="6654234" y="4383987"/>
                <a:ext cx="0" cy="778541"/>
              </a:xfrm>
              <a:prstGeom prst="straightConnector1">
                <a:avLst/>
              </a:prstGeom>
              <a:ln w="444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橢圓 34">
            <a:extLst>
              <a:ext uri="{FF2B5EF4-FFF2-40B4-BE49-F238E27FC236}">
                <a16:creationId xmlns:a16="http://schemas.microsoft.com/office/drawing/2014/main" id="{ED861202-0293-4DA1-97D0-901BA7AE6067}"/>
              </a:ext>
            </a:extLst>
          </p:cNvPr>
          <p:cNvSpPr>
            <a:spLocks/>
          </p:cNvSpPr>
          <p:nvPr/>
        </p:nvSpPr>
        <p:spPr>
          <a:xfrm>
            <a:off x="7647939" y="195308"/>
            <a:ext cx="1262217" cy="585033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</a:p>
        </p:txBody>
      </p:sp>
      <p:sp>
        <p:nvSpPr>
          <p:cNvPr id="36" name="乘號 35">
            <a:extLst>
              <a:ext uri="{FF2B5EF4-FFF2-40B4-BE49-F238E27FC236}">
                <a16:creationId xmlns:a16="http://schemas.microsoft.com/office/drawing/2014/main" id="{9D99071D-3E0A-4597-B773-3AC3A8932C64}"/>
              </a:ext>
            </a:extLst>
          </p:cNvPr>
          <p:cNvSpPr/>
          <p:nvPr/>
        </p:nvSpPr>
        <p:spPr>
          <a:xfrm>
            <a:off x="1358976" y="1314404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乘號 36">
            <a:extLst>
              <a:ext uri="{FF2B5EF4-FFF2-40B4-BE49-F238E27FC236}">
                <a16:creationId xmlns:a16="http://schemas.microsoft.com/office/drawing/2014/main" id="{F4DA307B-F1E5-4A45-912F-235DADE035C2}"/>
              </a:ext>
            </a:extLst>
          </p:cNvPr>
          <p:cNvSpPr/>
          <p:nvPr/>
        </p:nvSpPr>
        <p:spPr>
          <a:xfrm>
            <a:off x="1816634" y="458386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乘號 37">
            <a:extLst>
              <a:ext uri="{FF2B5EF4-FFF2-40B4-BE49-F238E27FC236}">
                <a16:creationId xmlns:a16="http://schemas.microsoft.com/office/drawing/2014/main" id="{11A546FB-2B7C-4D33-BCA9-E39DB9B4666C}"/>
              </a:ext>
            </a:extLst>
          </p:cNvPr>
          <p:cNvSpPr/>
          <p:nvPr/>
        </p:nvSpPr>
        <p:spPr>
          <a:xfrm>
            <a:off x="2414961" y="898273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55A06D0-87A7-49DE-9E0D-6AC857D0C4C1}"/>
              </a:ext>
            </a:extLst>
          </p:cNvPr>
          <p:cNvCxnSpPr>
            <a:cxnSpLocks/>
            <a:stCxn id="35" idx="3"/>
            <a:endCxn id="49" idx="0"/>
          </p:cNvCxnSpPr>
          <p:nvPr/>
        </p:nvCxnSpPr>
        <p:spPr>
          <a:xfrm flipH="1">
            <a:off x="6274930" y="694665"/>
            <a:ext cx="1557856" cy="4670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6DFDA7C-5A4B-48FE-8BA1-C25519EB3AD7}"/>
              </a:ext>
            </a:extLst>
          </p:cNvPr>
          <p:cNvCxnSpPr>
            <a:cxnSpLocks/>
            <a:stCxn id="35" idx="4"/>
            <a:endCxn id="52" idx="0"/>
          </p:cNvCxnSpPr>
          <p:nvPr/>
        </p:nvCxnSpPr>
        <p:spPr>
          <a:xfrm flipH="1">
            <a:off x="8279047" y="780341"/>
            <a:ext cx="1" cy="3408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3A7295D-11F8-4A2A-B080-CC3219A10702}"/>
              </a:ext>
            </a:extLst>
          </p:cNvPr>
          <p:cNvCxnSpPr>
            <a:cxnSpLocks/>
            <a:stCxn id="35" idx="5"/>
            <a:endCxn id="57" idx="0"/>
          </p:cNvCxnSpPr>
          <p:nvPr/>
        </p:nvCxnSpPr>
        <p:spPr>
          <a:xfrm>
            <a:off x="8725309" y="694665"/>
            <a:ext cx="1764190" cy="4187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4739111A-59BC-4586-87C7-CEE3EDF9898B}"/>
              </a:ext>
            </a:extLst>
          </p:cNvPr>
          <p:cNvSpPr>
            <a:spLocks/>
          </p:cNvSpPr>
          <p:nvPr/>
        </p:nvSpPr>
        <p:spPr>
          <a:xfrm>
            <a:off x="5490776" y="1161755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{3,1}</a:t>
            </a: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87C105F-BE01-4C70-95AA-DCFA278E33D7}"/>
              </a:ext>
            </a:extLst>
          </p:cNvPr>
          <p:cNvSpPr>
            <a:spLocks/>
          </p:cNvSpPr>
          <p:nvPr/>
        </p:nvSpPr>
        <p:spPr>
          <a:xfrm>
            <a:off x="7494893" y="1121191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{8,1}</a:t>
            </a: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0704DFD6-6D16-4223-A63F-D14D8A098FDC}"/>
              </a:ext>
            </a:extLst>
          </p:cNvPr>
          <p:cNvSpPr>
            <a:spLocks/>
          </p:cNvSpPr>
          <p:nvPr/>
        </p:nvSpPr>
        <p:spPr>
          <a:xfrm>
            <a:off x="9705345" y="1113394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{5}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9DBB8FD-F0D9-48A4-A9BD-52F980372977}"/>
              </a:ext>
            </a:extLst>
          </p:cNvPr>
          <p:cNvSpPr txBox="1"/>
          <p:nvPr/>
        </p:nvSpPr>
        <p:spPr>
          <a:xfrm>
            <a:off x="5441105" y="82148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1+3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58FAFAB-7B58-413B-9DF6-6784C0A2124A}"/>
              </a:ext>
            </a:extLst>
          </p:cNvPr>
          <p:cNvSpPr txBox="1"/>
          <p:nvPr/>
        </p:nvSpPr>
        <p:spPr>
          <a:xfrm>
            <a:off x="7498106" y="86038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1+3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432453C-6028-4AE3-AA2B-542FD976229C}"/>
              </a:ext>
            </a:extLst>
          </p:cNvPr>
          <p:cNvSpPr txBox="1"/>
          <p:nvPr/>
        </p:nvSpPr>
        <p:spPr>
          <a:xfrm>
            <a:off x="9438284" y="9272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1+3</a:t>
            </a:r>
          </a:p>
        </p:txBody>
      </p:sp>
    </p:spTree>
    <p:extLst>
      <p:ext uri="{BB962C8B-B14F-4D97-AF65-F5344CB8AC3E}">
        <p14:creationId xmlns:p14="http://schemas.microsoft.com/office/powerpoint/2010/main" val="90176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6698517-626A-437A-A7B9-44DE3D611534}"/>
              </a:ext>
            </a:extLst>
          </p:cNvPr>
          <p:cNvSpPr txBox="1"/>
          <p:nvPr/>
        </p:nvSpPr>
        <p:spPr>
          <a:xfrm>
            <a:off x="248305" y="28809"/>
            <a:ext cx="1921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HCG</a:t>
            </a:r>
            <a:endParaRPr lang="en-US" sz="2800" b="1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EC8A20E-C778-450A-BAC8-EBFF85F07032}"/>
              </a:ext>
            </a:extLst>
          </p:cNvPr>
          <p:cNvGrpSpPr>
            <a:grpSpLocks noChangeAspect="1"/>
          </p:cNvGrpSpPr>
          <p:nvPr/>
        </p:nvGrpSpPr>
        <p:grpSpPr>
          <a:xfrm>
            <a:off x="248305" y="290419"/>
            <a:ext cx="3033541" cy="1510306"/>
            <a:chOff x="2303408" y="185166"/>
            <a:chExt cx="3421117" cy="1703268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92CD680-4540-4ADC-AD3C-67F9EEF52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408" y="561459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D9BC445-E305-4E92-9123-DC80578F30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9469" y="1443178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146E6DE-CD09-4BDD-9B86-E759C3D53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6290" y="1443178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32E4BE4F-CB2D-4F13-B267-FAC1B6AD2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1033" y="538316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516CF20-A429-4837-BF0D-0E31FAA60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659" y="535308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DE9E394-023F-4AB7-9ECC-D0A761BE5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778" y="1006715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13021EF0-4705-49BB-AA1E-34AD22518A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268" y="185166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7CAC2F41-AE45-436E-8CB5-C244DA564385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2526036" y="1006715"/>
              <a:ext cx="376061" cy="436462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7178BD2-9EE1-49EA-A988-08265872C375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2683458" y="941509"/>
              <a:ext cx="1245460" cy="501669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D47ACC40-2523-4A2B-ADA0-25B77700F935}"/>
                </a:ext>
              </a:extLst>
            </p:cNvPr>
            <p:cNvCxnSpPr>
              <a:cxnSpLocks/>
              <a:stCxn id="9" idx="3"/>
              <a:endCxn id="7" idx="7"/>
            </p:cNvCxnSpPr>
            <p:nvPr/>
          </p:nvCxnSpPr>
          <p:spPr>
            <a:xfrm flipH="1">
              <a:off x="3059519" y="918366"/>
              <a:ext cx="266721" cy="590017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00D3996F-955B-43FC-8C31-02D152DA0135}"/>
                </a:ext>
              </a:extLst>
            </p:cNvPr>
            <p:cNvCxnSpPr>
              <a:cxnSpLocks/>
              <a:stCxn id="9" idx="5"/>
              <a:endCxn id="8" idx="0"/>
            </p:cNvCxnSpPr>
            <p:nvPr/>
          </p:nvCxnSpPr>
          <p:spPr>
            <a:xfrm>
              <a:off x="3641083" y="918366"/>
              <a:ext cx="287835" cy="524811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9C3A6AC-55E5-4031-89DE-79CA5536A0DD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4598709" y="915358"/>
              <a:ext cx="381276" cy="156564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2F10C3A-F222-4582-9F10-3EACB96CDBD9}"/>
                </a:ext>
              </a:extLst>
            </p:cNvPr>
            <p:cNvCxnSpPr>
              <a:cxnSpLocks/>
              <a:stCxn id="10" idx="4"/>
              <a:endCxn id="8" idx="7"/>
            </p:cNvCxnSpPr>
            <p:nvPr/>
          </p:nvCxnSpPr>
          <p:spPr>
            <a:xfrm flipH="1">
              <a:off x="4086340" y="980564"/>
              <a:ext cx="354947" cy="527820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73962CFA-8C99-444C-90A6-44C226A1B193}"/>
                </a:ext>
              </a:extLst>
            </p:cNvPr>
            <p:cNvCxnSpPr>
              <a:cxnSpLocks/>
              <a:stCxn id="10" idx="3"/>
              <a:endCxn id="7" idx="6"/>
            </p:cNvCxnSpPr>
            <p:nvPr/>
          </p:nvCxnSpPr>
          <p:spPr>
            <a:xfrm flipH="1">
              <a:off x="3124726" y="915358"/>
              <a:ext cx="1159140" cy="750448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6168E6C4-8D56-4B96-B36C-A37E09CF45E5}"/>
              </a:ext>
            </a:extLst>
          </p:cNvPr>
          <p:cNvGrpSpPr/>
          <p:nvPr/>
        </p:nvGrpSpPr>
        <p:grpSpPr>
          <a:xfrm>
            <a:off x="236344" y="2477904"/>
            <a:ext cx="3301449" cy="1902192"/>
            <a:chOff x="474815" y="3374855"/>
            <a:chExt cx="3301449" cy="1902192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3895697-699B-44A8-A3AC-DCB39531F7A2}"/>
                </a:ext>
              </a:extLst>
            </p:cNvPr>
            <p:cNvSpPr txBox="1"/>
            <p:nvPr/>
          </p:nvSpPr>
          <p:spPr>
            <a:xfrm>
              <a:off x="612440" y="3374855"/>
              <a:ext cx="3163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/>
              </a:lvl1pPr>
            </a:lstStyle>
            <a:p>
              <a:r>
                <a:rPr lang="en-US" altLang="zh-TW" dirty="0"/>
                <a:t>VCG</a:t>
              </a:r>
              <a:endParaRPr lang="en-US" dirty="0"/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C807A5A9-4CD3-4A56-A0EC-57E731070A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815" y="3982466"/>
              <a:ext cx="3059166" cy="1294581"/>
              <a:chOff x="3210306" y="3650943"/>
              <a:chExt cx="5349152" cy="2263659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AA4673C5-7834-4FEF-9948-903FCCD00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0306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B59BE609-F98C-4703-AAE3-AD899C2E7A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49009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47CB9D71-E9F0-401F-B246-DEF39D9481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712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B1C9E34A-1604-4635-BE2E-AD9DFFF1CF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26414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C4A999FF-AC9B-4C2D-BB89-E7C5DB85C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0306" y="5181558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00AADA1-76C5-4B91-B594-B37A1420B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49009" y="5162528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82420ED6-4E17-401C-8691-7A157D1564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712" y="5162528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</a:t>
                </a:r>
              </a:p>
            </p:txBody>
          </p: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3A48D59D-5622-43E9-8AD8-71636DF9E0BD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3563611" y="4369509"/>
                <a:ext cx="13217" cy="812049"/>
              </a:xfrm>
              <a:prstGeom prst="straightConnector1">
                <a:avLst/>
              </a:prstGeom>
              <a:ln w="444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1D441DBF-A823-4A40-B4FC-380D412D4634}"/>
                  </a:ext>
                </a:extLst>
              </p:cNvPr>
              <p:cNvCxnSpPr>
                <a:cxnSpLocks/>
                <a:stCxn id="23" idx="4"/>
                <a:endCxn id="27" idx="0"/>
              </p:cNvCxnSpPr>
              <p:nvPr/>
            </p:nvCxnSpPr>
            <p:spPr>
              <a:xfrm>
                <a:off x="5115531" y="4383987"/>
                <a:ext cx="0" cy="778541"/>
              </a:xfrm>
              <a:prstGeom prst="straightConnector1">
                <a:avLst/>
              </a:prstGeom>
              <a:ln w="444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33C330BF-2CCF-46F1-9C46-A14868112BF0}"/>
                  </a:ext>
                </a:extLst>
              </p:cNvPr>
              <p:cNvCxnSpPr>
                <a:cxnSpLocks/>
                <a:stCxn id="24" idx="4"/>
                <a:endCxn id="28" idx="0"/>
              </p:cNvCxnSpPr>
              <p:nvPr/>
            </p:nvCxnSpPr>
            <p:spPr>
              <a:xfrm>
                <a:off x="6654234" y="4383987"/>
                <a:ext cx="0" cy="778541"/>
              </a:xfrm>
              <a:prstGeom prst="straightConnector1">
                <a:avLst/>
              </a:prstGeom>
              <a:ln w="444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橢圓 34">
            <a:extLst>
              <a:ext uri="{FF2B5EF4-FFF2-40B4-BE49-F238E27FC236}">
                <a16:creationId xmlns:a16="http://schemas.microsoft.com/office/drawing/2014/main" id="{ED861202-0293-4DA1-97D0-901BA7AE6067}"/>
              </a:ext>
            </a:extLst>
          </p:cNvPr>
          <p:cNvSpPr>
            <a:spLocks/>
          </p:cNvSpPr>
          <p:nvPr/>
        </p:nvSpPr>
        <p:spPr>
          <a:xfrm>
            <a:off x="7647939" y="195308"/>
            <a:ext cx="126221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</a:p>
        </p:txBody>
      </p:sp>
      <p:sp>
        <p:nvSpPr>
          <p:cNvPr id="36" name="乘號 35">
            <a:extLst>
              <a:ext uri="{FF2B5EF4-FFF2-40B4-BE49-F238E27FC236}">
                <a16:creationId xmlns:a16="http://schemas.microsoft.com/office/drawing/2014/main" id="{9D99071D-3E0A-4597-B773-3AC3A8932C64}"/>
              </a:ext>
            </a:extLst>
          </p:cNvPr>
          <p:cNvSpPr/>
          <p:nvPr/>
        </p:nvSpPr>
        <p:spPr>
          <a:xfrm>
            <a:off x="137083" y="2885414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乘號 36">
            <a:extLst>
              <a:ext uri="{FF2B5EF4-FFF2-40B4-BE49-F238E27FC236}">
                <a16:creationId xmlns:a16="http://schemas.microsoft.com/office/drawing/2014/main" id="{F4DA307B-F1E5-4A45-912F-235DADE035C2}"/>
              </a:ext>
            </a:extLst>
          </p:cNvPr>
          <p:cNvSpPr/>
          <p:nvPr/>
        </p:nvSpPr>
        <p:spPr>
          <a:xfrm>
            <a:off x="2475414" y="922886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乘號 37">
            <a:extLst>
              <a:ext uri="{FF2B5EF4-FFF2-40B4-BE49-F238E27FC236}">
                <a16:creationId xmlns:a16="http://schemas.microsoft.com/office/drawing/2014/main" id="{11A546FB-2B7C-4D33-BCA9-E39DB9B4666C}"/>
              </a:ext>
            </a:extLst>
          </p:cNvPr>
          <p:cNvSpPr/>
          <p:nvPr/>
        </p:nvSpPr>
        <p:spPr>
          <a:xfrm>
            <a:off x="1002647" y="2862548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55A06D0-87A7-49DE-9E0D-6AC857D0C4C1}"/>
              </a:ext>
            </a:extLst>
          </p:cNvPr>
          <p:cNvCxnSpPr>
            <a:cxnSpLocks/>
            <a:stCxn id="35" idx="3"/>
            <a:endCxn id="49" idx="0"/>
          </p:cNvCxnSpPr>
          <p:nvPr/>
        </p:nvCxnSpPr>
        <p:spPr>
          <a:xfrm flipH="1">
            <a:off x="6274930" y="694665"/>
            <a:ext cx="1557856" cy="4670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6DFDA7C-5A4B-48FE-8BA1-C25519EB3AD7}"/>
              </a:ext>
            </a:extLst>
          </p:cNvPr>
          <p:cNvCxnSpPr>
            <a:cxnSpLocks/>
            <a:stCxn id="35" idx="4"/>
            <a:endCxn id="52" idx="0"/>
          </p:cNvCxnSpPr>
          <p:nvPr/>
        </p:nvCxnSpPr>
        <p:spPr>
          <a:xfrm flipH="1">
            <a:off x="8279047" y="780341"/>
            <a:ext cx="1" cy="3408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3A7295D-11F8-4A2A-B080-CC3219A10702}"/>
              </a:ext>
            </a:extLst>
          </p:cNvPr>
          <p:cNvCxnSpPr>
            <a:cxnSpLocks/>
            <a:stCxn id="35" idx="5"/>
            <a:endCxn id="57" idx="0"/>
          </p:cNvCxnSpPr>
          <p:nvPr/>
        </p:nvCxnSpPr>
        <p:spPr>
          <a:xfrm>
            <a:off x="8725309" y="694665"/>
            <a:ext cx="1764190" cy="4187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4739111A-59BC-4586-87C7-CEE3EDF9898B}"/>
              </a:ext>
            </a:extLst>
          </p:cNvPr>
          <p:cNvSpPr>
            <a:spLocks/>
          </p:cNvSpPr>
          <p:nvPr/>
        </p:nvSpPr>
        <p:spPr>
          <a:xfrm>
            <a:off x="5490776" y="1161755"/>
            <a:ext cx="1568307" cy="585033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{3,1}</a:t>
            </a: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87C105F-BE01-4C70-95AA-DCFA278E33D7}"/>
              </a:ext>
            </a:extLst>
          </p:cNvPr>
          <p:cNvSpPr>
            <a:spLocks/>
          </p:cNvSpPr>
          <p:nvPr/>
        </p:nvSpPr>
        <p:spPr>
          <a:xfrm>
            <a:off x="7494893" y="1121191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{8,1}</a:t>
            </a: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0704DFD6-6D16-4223-A63F-D14D8A098FDC}"/>
              </a:ext>
            </a:extLst>
          </p:cNvPr>
          <p:cNvSpPr>
            <a:spLocks/>
          </p:cNvSpPr>
          <p:nvPr/>
        </p:nvSpPr>
        <p:spPr>
          <a:xfrm>
            <a:off x="9705345" y="1113394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{5}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9DBB8FD-F0D9-48A4-A9BD-52F980372977}"/>
              </a:ext>
            </a:extLst>
          </p:cNvPr>
          <p:cNvSpPr txBox="1"/>
          <p:nvPr/>
        </p:nvSpPr>
        <p:spPr>
          <a:xfrm>
            <a:off x="5441105" y="82148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1+3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58FAFAB-7B58-413B-9DF6-6784C0A2124A}"/>
              </a:ext>
            </a:extLst>
          </p:cNvPr>
          <p:cNvSpPr txBox="1"/>
          <p:nvPr/>
        </p:nvSpPr>
        <p:spPr>
          <a:xfrm>
            <a:off x="7498106" y="86038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1+3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432453C-6028-4AE3-AA2B-542FD976229C}"/>
              </a:ext>
            </a:extLst>
          </p:cNvPr>
          <p:cNvSpPr txBox="1"/>
          <p:nvPr/>
        </p:nvSpPr>
        <p:spPr>
          <a:xfrm>
            <a:off x="9438284" y="9272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1+3</a:t>
            </a:r>
          </a:p>
        </p:txBody>
      </p:sp>
      <p:sp>
        <p:nvSpPr>
          <p:cNvPr id="44" name="乘號 43">
            <a:extLst>
              <a:ext uri="{FF2B5EF4-FFF2-40B4-BE49-F238E27FC236}">
                <a16:creationId xmlns:a16="http://schemas.microsoft.com/office/drawing/2014/main" id="{04192BD5-D7D7-413A-BD44-22C140E13488}"/>
              </a:ext>
            </a:extLst>
          </p:cNvPr>
          <p:cNvSpPr/>
          <p:nvPr/>
        </p:nvSpPr>
        <p:spPr>
          <a:xfrm>
            <a:off x="447089" y="1304756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乘號 44">
            <a:extLst>
              <a:ext uri="{FF2B5EF4-FFF2-40B4-BE49-F238E27FC236}">
                <a16:creationId xmlns:a16="http://schemas.microsoft.com/office/drawing/2014/main" id="{E7578D69-5314-492D-B779-83F3606E6634}"/>
              </a:ext>
            </a:extLst>
          </p:cNvPr>
          <p:cNvSpPr/>
          <p:nvPr/>
        </p:nvSpPr>
        <p:spPr>
          <a:xfrm>
            <a:off x="160343" y="484434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ECABC6B-5053-491C-B589-756E952EA136}"/>
              </a:ext>
            </a:extLst>
          </p:cNvPr>
          <p:cNvCxnSpPr>
            <a:cxnSpLocks/>
            <a:stCxn id="49" idx="4"/>
            <a:endCxn id="64" idx="0"/>
          </p:cNvCxnSpPr>
          <p:nvPr/>
        </p:nvCxnSpPr>
        <p:spPr>
          <a:xfrm flipH="1">
            <a:off x="4661328" y="1746788"/>
            <a:ext cx="1613602" cy="5035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59984C0-72D4-4D51-937E-82CDF1B10E45}"/>
              </a:ext>
            </a:extLst>
          </p:cNvPr>
          <p:cNvCxnSpPr>
            <a:cxnSpLocks/>
            <a:stCxn id="49" idx="4"/>
            <a:endCxn id="66" idx="0"/>
          </p:cNvCxnSpPr>
          <p:nvPr/>
        </p:nvCxnSpPr>
        <p:spPr>
          <a:xfrm>
            <a:off x="6274930" y="1746788"/>
            <a:ext cx="165604" cy="5232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A16F726-CA64-41DA-8B46-91214B103194}"/>
              </a:ext>
            </a:extLst>
          </p:cNvPr>
          <p:cNvCxnSpPr>
            <a:cxnSpLocks/>
            <a:stCxn id="49" idx="4"/>
            <a:endCxn id="69" idx="0"/>
          </p:cNvCxnSpPr>
          <p:nvPr/>
        </p:nvCxnSpPr>
        <p:spPr>
          <a:xfrm>
            <a:off x="6274930" y="1746788"/>
            <a:ext cx="1944810" cy="5035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5E704336-02B7-469C-AAFD-1C0EFBAE2ACB}"/>
              </a:ext>
            </a:extLst>
          </p:cNvPr>
          <p:cNvSpPr>
            <a:spLocks/>
          </p:cNvSpPr>
          <p:nvPr/>
        </p:nvSpPr>
        <p:spPr>
          <a:xfrm>
            <a:off x="3877174" y="2250329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{8,2}</a:t>
            </a: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B3A6CBFA-5314-4FF2-ACE1-31C7F48ACCD2}"/>
              </a:ext>
            </a:extLst>
          </p:cNvPr>
          <p:cNvSpPr>
            <a:spLocks/>
          </p:cNvSpPr>
          <p:nvPr/>
        </p:nvSpPr>
        <p:spPr>
          <a:xfrm>
            <a:off x="5656380" y="2270002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{4,2}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66D5954C-2D4F-46F3-B511-751D10886D8D}"/>
              </a:ext>
            </a:extLst>
          </p:cNvPr>
          <p:cNvSpPr>
            <a:spLocks/>
          </p:cNvSpPr>
          <p:nvPr/>
        </p:nvSpPr>
        <p:spPr>
          <a:xfrm>
            <a:off x="7435586" y="2250328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{5}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C6CCE37-1461-45B0-96B6-1024AC5678BA}"/>
              </a:ext>
            </a:extLst>
          </p:cNvPr>
          <p:cNvSpPr txBox="1"/>
          <p:nvPr/>
        </p:nvSpPr>
        <p:spPr>
          <a:xfrm>
            <a:off x="3744655" y="19381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2+2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C72DEA7-0E61-44F2-B991-52B7CEC4D245}"/>
              </a:ext>
            </a:extLst>
          </p:cNvPr>
          <p:cNvSpPr txBox="1"/>
          <p:nvPr/>
        </p:nvSpPr>
        <p:spPr>
          <a:xfrm>
            <a:off x="5635359" y="198884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2+3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6EC62944-384F-4937-8815-F2B2F42DF80F}"/>
              </a:ext>
            </a:extLst>
          </p:cNvPr>
          <p:cNvSpPr txBox="1"/>
          <p:nvPr/>
        </p:nvSpPr>
        <p:spPr>
          <a:xfrm>
            <a:off x="7316089" y="19670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2+2</a:t>
            </a:r>
          </a:p>
        </p:txBody>
      </p:sp>
    </p:spTree>
    <p:extLst>
      <p:ext uri="{BB962C8B-B14F-4D97-AF65-F5344CB8AC3E}">
        <p14:creationId xmlns:p14="http://schemas.microsoft.com/office/powerpoint/2010/main" val="419402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6698517-626A-437A-A7B9-44DE3D611534}"/>
              </a:ext>
            </a:extLst>
          </p:cNvPr>
          <p:cNvSpPr txBox="1"/>
          <p:nvPr/>
        </p:nvSpPr>
        <p:spPr>
          <a:xfrm>
            <a:off x="248305" y="28809"/>
            <a:ext cx="1921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HCG</a:t>
            </a:r>
            <a:endParaRPr lang="en-US" sz="2800" b="1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EC8A20E-C778-450A-BAC8-EBFF85F07032}"/>
              </a:ext>
            </a:extLst>
          </p:cNvPr>
          <p:cNvGrpSpPr>
            <a:grpSpLocks noChangeAspect="1"/>
          </p:cNvGrpSpPr>
          <p:nvPr/>
        </p:nvGrpSpPr>
        <p:grpSpPr>
          <a:xfrm>
            <a:off x="248305" y="290419"/>
            <a:ext cx="3033541" cy="1510306"/>
            <a:chOff x="2303408" y="185166"/>
            <a:chExt cx="3421117" cy="1703268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92CD680-4540-4ADC-AD3C-67F9EEF52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408" y="561459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D9BC445-E305-4E92-9123-DC80578F30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9469" y="1443178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146E6DE-CD09-4BDD-9B86-E759C3D53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6290" y="1443178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32E4BE4F-CB2D-4F13-B267-FAC1B6AD2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1033" y="538316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516CF20-A429-4837-BF0D-0E31FAA60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659" y="535308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DE9E394-023F-4AB7-9ECC-D0A761BE5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778" y="1006715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13021EF0-4705-49BB-AA1E-34AD22518A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268" y="185166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7CAC2F41-AE45-436E-8CB5-C244DA564385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2526036" y="1006715"/>
              <a:ext cx="376061" cy="436462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7178BD2-9EE1-49EA-A988-08265872C375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2683458" y="941509"/>
              <a:ext cx="1245460" cy="501669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D47ACC40-2523-4A2B-ADA0-25B77700F935}"/>
                </a:ext>
              </a:extLst>
            </p:cNvPr>
            <p:cNvCxnSpPr>
              <a:cxnSpLocks/>
              <a:stCxn id="9" idx="3"/>
              <a:endCxn id="7" idx="7"/>
            </p:cNvCxnSpPr>
            <p:nvPr/>
          </p:nvCxnSpPr>
          <p:spPr>
            <a:xfrm flipH="1">
              <a:off x="3059519" y="918366"/>
              <a:ext cx="266721" cy="590017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00D3996F-955B-43FC-8C31-02D152DA0135}"/>
                </a:ext>
              </a:extLst>
            </p:cNvPr>
            <p:cNvCxnSpPr>
              <a:cxnSpLocks/>
              <a:stCxn id="9" idx="5"/>
              <a:endCxn id="8" idx="0"/>
            </p:cNvCxnSpPr>
            <p:nvPr/>
          </p:nvCxnSpPr>
          <p:spPr>
            <a:xfrm>
              <a:off x="3641083" y="918366"/>
              <a:ext cx="287835" cy="524811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9C3A6AC-55E5-4031-89DE-79CA5536A0DD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4598709" y="915358"/>
              <a:ext cx="381276" cy="156564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2F10C3A-F222-4582-9F10-3EACB96CDBD9}"/>
                </a:ext>
              </a:extLst>
            </p:cNvPr>
            <p:cNvCxnSpPr>
              <a:cxnSpLocks/>
              <a:stCxn id="10" idx="4"/>
              <a:endCxn id="8" idx="7"/>
            </p:cNvCxnSpPr>
            <p:nvPr/>
          </p:nvCxnSpPr>
          <p:spPr>
            <a:xfrm flipH="1">
              <a:off x="4086340" y="980564"/>
              <a:ext cx="354947" cy="527820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73962CFA-8C99-444C-90A6-44C226A1B193}"/>
                </a:ext>
              </a:extLst>
            </p:cNvPr>
            <p:cNvCxnSpPr>
              <a:cxnSpLocks/>
              <a:stCxn id="10" idx="3"/>
              <a:endCxn id="7" idx="6"/>
            </p:cNvCxnSpPr>
            <p:nvPr/>
          </p:nvCxnSpPr>
          <p:spPr>
            <a:xfrm flipH="1">
              <a:off x="3124726" y="915358"/>
              <a:ext cx="1159140" cy="750448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6168E6C4-8D56-4B96-B36C-A37E09CF45E5}"/>
              </a:ext>
            </a:extLst>
          </p:cNvPr>
          <p:cNvGrpSpPr/>
          <p:nvPr/>
        </p:nvGrpSpPr>
        <p:grpSpPr>
          <a:xfrm>
            <a:off x="236344" y="2477904"/>
            <a:ext cx="3301449" cy="1902192"/>
            <a:chOff x="474815" y="3374855"/>
            <a:chExt cx="3301449" cy="1902192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3895697-699B-44A8-A3AC-DCB39531F7A2}"/>
                </a:ext>
              </a:extLst>
            </p:cNvPr>
            <p:cNvSpPr txBox="1"/>
            <p:nvPr/>
          </p:nvSpPr>
          <p:spPr>
            <a:xfrm>
              <a:off x="612440" y="3374855"/>
              <a:ext cx="3163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/>
              </a:lvl1pPr>
            </a:lstStyle>
            <a:p>
              <a:r>
                <a:rPr lang="en-US" altLang="zh-TW" dirty="0"/>
                <a:t>VCG</a:t>
              </a:r>
              <a:endParaRPr lang="en-US" dirty="0"/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C807A5A9-4CD3-4A56-A0EC-57E731070A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815" y="3982466"/>
              <a:ext cx="3059166" cy="1294581"/>
              <a:chOff x="3210306" y="3650943"/>
              <a:chExt cx="5349152" cy="2263659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AA4673C5-7834-4FEF-9948-903FCCD00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0306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B59BE609-F98C-4703-AAE3-AD899C2E7A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49009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47CB9D71-E9F0-401F-B246-DEF39D9481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712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B1C9E34A-1604-4635-BE2E-AD9DFFF1CF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26414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C4A999FF-AC9B-4C2D-BB89-E7C5DB85C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0306" y="5181558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00AADA1-76C5-4B91-B594-B37A1420B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49009" y="5162528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82420ED6-4E17-401C-8691-7A157D1564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712" y="5162528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</a:t>
                </a:r>
              </a:p>
            </p:txBody>
          </p: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3A48D59D-5622-43E9-8AD8-71636DF9E0BD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3563611" y="4369509"/>
                <a:ext cx="13217" cy="812049"/>
              </a:xfrm>
              <a:prstGeom prst="straightConnector1">
                <a:avLst/>
              </a:prstGeom>
              <a:ln w="444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1D441DBF-A823-4A40-B4FC-380D412D4634}"/>
                  </a:ext>
                </a:extLst>
              </p:cNvPr>
              <p:cNvCxnSpPr>
                <a:cxnSpLocks/>
                <a:stCxn id="23" idx="4"/>
                <a:endCxn id="27" idx="0"/>
              </p:cNvCxnSpPr>
              <p:nvPr/>
            </p:nvCxnSpPr>
            <p:spPr>
              <a:xfrm>
                <a:off x="5115531" y="4383987"/>
                <a:ext cx="0" cy="778541"/>
              </a:xfrm>
              <a:prstGeom prst="straightConnector1">
                <a:avLst/>
              </a:prstGeom>
              <a:ln w="444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33C330BF-2CCF-46F1-9C46-A14868112BF0}"/>
                  </a:ext>
                </a:extLst>
              </p:cNvPr>
              <p:cNvCxnSpPr>
                <a:cxnSpLocks/>
                <a:stCxn id="24" idx="4"/>
                <a:endCxn id="28" idx="0"/>
              </p:cNvCxnSpPr>
              <p:nvPr/>
            </p:nvCxnSpPr>
            <p:spPr>
              <a:xfrm>
                <a:off x="6654234" y="4383987"/>
                <a:ext cx="0" cy="778541"/>
              </a:xfrm>
              <a:prstGeom prst="straightConnector1">
                <a:avLst/>
              </a:prstGeom>
              <a:ln w="444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橢圓 34">
            <a:extLst>
              <a:ext uri="{FF2B5EF4-FFF2-40B4-BE49-F238E27FC236}">
                <a16:creationId xmlns:a16="http://schemas.microsoft.com/office/drawing/2014/main" id="{ED861202-0293-4DA1-97D0-901BA7AE6067}"/>
              </a:ext>
            </a:extLst>
          </p:cNvPr>
          <p:cNvSpPr>
            <a:spLocks/>
          </p:cNvSpPr>
          <p:nvPr/>
        </p:nvSpPr>
        <p:spPr>
          <a:xfrm>
            <a:off x="7647939" y="195308"/>
            <a:ext cx="126221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</a:p>
        </p:txBody>
      </p:sp>
      <p:sp>
        <p:nvSpPr>
          <p:cNvPr id="36" name="乘號 35">
            <a:extLst>
              <a:ext uri="{FF2B5EF4-FFF2-40B4-BE49-F238E27FC236}">
                <a16:creationId xmlns:a16="http://schemas.microsoft.com/office/drawing/2014/main" id="{9D99071D-3E0A-4597-B773-3AC3A8932C64}"/>
              </a:ext>
            </a:extLst>
          </p:cNvPr>
          <p:cNvSpPr/>
          <p:nvPr/>
        </p:nvSpPr>
        <p:spPr>
          <a:xfrm>
            <a:off x="137083" y="2885414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乘號 36">
            <a:extLst>
              <a:ext uri="{FF2B5EF4-FFF2-40B4-BE49-F238E27FC236}">
                <a16:creationId xmlns:a16="http://schemas.microsoft.com/office/drawing/2014/main" id="{F4DA307B-F1E5-4A45-912F-235DADE035C2}"/>
              </a:ext>
            </a:extLst>
          </p:cNvPr>
          <p:cNvSpPr/>
          <p:nvPr/>
        </p:nvSpPr>
        <p:spPr>
          <a:xfrm>
            <a:off x="2475414" y="922886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乘號 37">
            <a:extLst>
              <a:ext uri="{FF2B5EF4-FFF2-40B4-BE49-F238E27FC236}">
                <a16:creationId xmlns:a16="http://schemas.microsoft.com/office/drawing/2014/main" id="{11A546FB-2B7C-4D33-BCA9-E39DB9B4666C}"/>
              </a:ext>
            </a:extLst>
          </p:cNvPr>
          <p:cNvSpPr/>
          <p:nvPr/>
        </p:nvSpPr>
        <p:spPr>
          <a:xfrm>
            <a:off x="1002647" y="2862548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55A06D0-87A7-49DE-9E0D-6AC857D0C4C1}"/>
              </a:ext>
            </a:extLst>
          </p:cNvPr>
          <p:cNvCxnSpPr>
            <a:cxnSpLocks/>
            <a:stCxn id="35" idx="3"/>
            <a:endCxn id="49" idx="0"/>
          </p:cNvCxnSpPr>
          <p:nvPr/>
        </p:nvCxnSpPr>
        <p:spPr>
          <a:xfrm flipH="1">
            <a:off x="6274930" y="694665"/>
            <a:ext cx="1557856" cy="4670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6DFDA7C-5A4B-48FE-8BA1-C25519EB3AD7}"/>
              </a:ext>
            </a:extLst>
          </p:cNvPr>
          <p:cNvCxnSpPr>
            <a:cxnSpLocks/>
            <a:stCxn id="35" idx="4"/>
            <a:endCxn id="52" idx="0"/>
          </p:cNvCxnSpPr>
          <p:nvPr/>
        </p:nvCxnSpPr>
        <p:spPr>
          <a:xfrm flipH="1">
            <a:off x="8279047" y="780341"/>
            <a:ext cx="1" cy="3408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3A7295D-11F8-4A2A-B080-CC3219A10702}"/>
              </a:ext>
            </a:extLst>
          </p:cNvPr>
          <p:cNvCxnSpPr>
            <a:cxnSpLocks/>
            <a:stCxn id="35" idx="5"/>
            <a:endCxn id="57" idx="0"/>
          </p:cNvCxnSpPr>
          <p:nvPr/>
        </p:nvCxnSpPr>
        <p:spPr>
          <a:xfrm>
            <a:off x="8725309" y="694665"/>
            <a:ext cx="1764190" cy="4187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4739111A-59BC-4586-87C7-CEE3EDF9898B}"/>
              </a:ext>
            </a:extLst>
          </p:cNvPr>
          <p:cNvSpPr>
            <a:spLocks/>
          </p:cNvSpPr>
          <p:nvPr/>
        </p:nvSpPr>
        <p:spPr>
          <a:xfrm>
            <a:off x="5490776" y="1161755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{3,1}</a:t>
            </a: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87C105F-BE01-4C70-95AA-DCFA278E33D7}"/>
              </a:ext>
            </a:extLst>
          </p:cNvPr>
          <p:cNvSpPr>
            <a:spLocks/>
          </p:cNvSpPr>
          <p:nvPr/>
        </p:nvSpPr>
        <p:spPr>
          <a:xfrm>
            <a:off x="7494893" y="1121191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{8,1}</a:t>
            </a: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0704DFD6-6D16-4223-A63F-D14D8A098FDC}"/>
              </a:ext>
            </a:extLst>
          </p:cNvPr>
          <p:cNvSpPr>
            <a:spLocks/>
          </p:cNvSpPr>
          <p:nvPr/>
        </p:nvSpPr>
        <p:spPr>
          <a:xfrm>
            <a:off x="9705345" y="1113394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{5}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9DBB8FD-F0D9-48A4-A9BD-52F980372977}"/>
              </a:ext>
            </a:extLst>
          </p:cNvPr>
          <p:cNvSpPr txBox="1"/>
          <p:nvPr/>
        </p:nvSpPr>
        <p:spPr>
          <a:xfrm>
            <a:off x="5441105" y="82148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1+3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58FAFAB-7B58-413B-9DF6-6784C0A2124A}"/>
              </a:ext>
            </a:extLst>
          </p:cNvPr>
          <p:cNvSpPr txBox="1"/>
          <p:nvPr/>
        </p:nvSpPr>
        <p:spPr>
          <a:xfrm>
            <a:off x="7498106" y="86038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1+3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432453C-6028-4AE3-AA2B-542FD976229C}"/>
              </a:ext>
            </a:extLst>
          </p:cNvPr>
          <p:cNvSpPr txBox="1"/>
          <p:nvPr/>
        </p:nvSpPr>
        <p:spPr>
          <a:xfrm>
            <a:off x="9438284" y="9272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1+3</a:t>
            </a:r>
          </a:p>
        </p:txBody>
      </p:sp>
      <p:sp>
        <p:nvSpPr>
          <p:cNvPr id="44" name="乘號 43">
            <a:extLst>
              <a:ext uri="{FF2B5EF4-FFF2-40B4-BE49-F238E27FC236}">
                <a16:creationId xmlns:a16="http://schemas.microsoft.com/office/drawing/2014/main" id="{04192BD5-D7D7-413A-BD44-22C140E13488}"/>
              </a:ext>
            </a:extLst>
          </p:cNvPr>
          <p:cNvSpPr/>
          <p:nvPr/>
        </p:nvSpPr>
        <p:spPr>
          <a:xfrm>
            <a:off x="447089" y="1304756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乘號 44">
            <a:extLst>
              <a:ext uri="{FF2B5EF4-FFF2-40B4-BE49-F238E27FC236}">
                <a16:creationId xmlns:a16="http://schemas.microsoft.com/office/drawing/2014/main" id="{E7578D69-5314-492D-B779-83F3606E6634}"/>
              </a:ext>
            </a:extLst>
          </p:cNvPr>
          <p:cNvSpPr/>
          <p:nvPr/>
        </p:nvSpPr>
        <p:spPr>
          <a:xfrm>
            <a:off x="160343" y="484434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ECABC6B-5053-491C-B589-756E952EA136}"/>
              </a:ext>
            </a:extLst>
          </p:cNvPr>
          <p:cNvCxnSpPr>
            <a:cxnSpLocks/>
            <a:stCxn id="49" idx="4"/>
            <a:endCxn id="64" idx="0"/>
          </p:cNvCxnSpPr>
          <p:nvPr/>
        </p:nvCxnSpPr>
        <p:spPr>
          <a:xfrm flipH="1">
            <a:off x="4661328" y="1746788"/>
            <a:ext cx="1613602" cy="5035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59984C0-72D4-4D51-937E-82CDF1B10E45}"/>
              </a:ext>
            </a:extLst>
          </p:cNvPr>
          <p:cNvCxnSpPr>
            <a:cxnSpLocks/>
            <a:stCxn id="49" idx="4"/>
            <a:endCxn id="66" idx="0"/>
          </p:cNvCxnSpPr>
          <p:nvPr/>
        </p:nvCxnSpPr>
        <p:spPr>
          <a:xfrm>
            <a:off x="6274930" y="1746788"/>
            <a:ext cx="165604" cy="5232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A16F726-CA64-41DA-8B46-91214B103194}"/>
              </a:ext>
            </a:extLst>
          </p:cNvPr>
          <p:cNvCxnSpPr>
            <a:cxnSpLocks/>
            <a:stCxn id="49" idx="4"/>
            <a:endCxn id="69" idx="0"/>
          </p:cNvCxnSpPr>
          <p:nvPr/>
        </p:nvCxnSpPr>
        <p:spPr>
          <a:xfrm>
            <a:off x="6274930" y="1746788"/>
            <a:ext cx="1944810" cy="5035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5E704336-02B7-469C-AAFD-1C0EFBAE2ACB}"/>
              </a:ext>
            </a:extLst>
          </p:cNvPr>
          <p:cNvSpPr>
            <a:spLocks/>
          </p:cNvSpPr>
          <p:nvPr/>
        </p:nvSpPr>
        <p:spPr>
          <a:xfrm>
            <a:off x="3877174" y="2250329"/>
            <a:ext cx="1568307" cy="585033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{8,2}</a:t>
            </a: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B3A6CBFA-5314-4FF2-ACE1-31C7F48ACCD2}"/>
              </a:ext>
            </a:extLst>
          </p:cNvPr>
          <p:cNvSpPr>
            <a:spLocks/>
          </p:cNvSpPr>
          <p:nvPr/>
        </p:nvSpPr>
        <p:spPr>
          <a:xfrm>
            <a:off x="5656380" y="2270002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{4,2}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66D5954C-2D4F-46F3-B511-751D10886D8D}"/>
              </a:ext>
            </a:extLst>
          </p:cNvPr>
          <p:cNvSpPr>
            <a:spLocks/>
          </p:cNvSpPr>
          <p:nvPr/>
        </p:nvSpPr>
        <p:spPr>
          <a:xfrm>
            <a:off x="7435586" y="2250328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{5}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C6CCE37-1461-45B0-96B6-1024AC5678BA}"/>
              </a:ext>
            </a:extLst>
          </p:cNvPr>
          <p:cNvSpPr txBox="1"/>
          <p:nvPr/>
        </p:nvSpPr>
        <p:spPr>
          <a:xfrm>
            <a:off x="3744655" y="19381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2+2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C72DEA7-0E61-44F2-B991-52B7CEC4D245}"/>
              </a:ext>
            </a:extLst>
          </p:cNvPr>
          <p:cNvSpPr txBox="1"/>
          <p:nvPr/>
        </p:nvSpPr>
        <p:spPr>
          <a:xfrm>
            <a:off x="5635359" y="198884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2+3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6EC62944-384F-4937-8815-F2B2F42DF80F}"/>
              </a:ext>
            </a:extLst>
          </p:cNvPr>
          <p:cNvSpPr txBox="1"/>
          <p:nvPr/>
        </p:nvSpPr>
        <p:spPr>
          <a:xfrm>
            <a:off x="7316089" y="19670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2+2</a:t>
            </a:r>
          </a:p>
        </p:txBody>
      </p:sp>
      <p:sp>
        <p:nvSpPr>
          <p:cNvPr id="55" name="乘號 54">
            <a:extLst>
              <a:ext uri="{FF2B5EF4-FFF2-40B4-BE49-F238E27FC236}">
                <a16:creationId xmlns:a16="http://schemas.microsoft.com/office/drawing/2014/main" id="{A95813EC-5ADA-4F18-B635-6D6C98474A43}"/>
              </a:ext>
            </a:extLst>
          </p:cNvPr>
          <p:cNvSpPr/>
          <p:nvPr/>
        </p:nvSpPr>
        <p:spPr>
          <a:xfrm>
            <a:off x="2800108" y="2980998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乘號 55">
            <a:extLst>
              <a:ext uri="{FF2B5EF4-FFF2-40B4-BE49-F238E27FC236}">
                <a16:creationId xmlns:a16="http://schemas.microsoft.com/office/drawing/2014/main" id="{51204D32-274F-4439-B4A4-7877FAA75AF3}"/>
              </a:ext>
            </a:extLst>
          </p:cNvPr>
          <p:cNvSpPr/>
          <p:nvPr/>
        </p:nvSpPr>
        <p:spPr>
          <a:xfrm>
            <a:off x="90878" y="3875710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乘號 57">
            <a:extLst>
              <a:ext uri="{FF2B5EF4-FFF2-40B4-BE49-F238E27FC236}">
                <a16:creationId xmlns:a16="http://schemas.microsoft.com/office/drawing/2014/main" id="{84FD6B96-D7F3-4505-90A2-62538CAD5CF8}"/>
              </a:ext>
            </a:extLst>
          </p:cNvPr>
          <p:cNvSpPr/>
          <p:nvPr/>
        </p:nvSpPr>
        <p:spPr>
          <a:xfrm>
            <a:off x="986219" y="416793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乘號 58">
            <a:extLst>
              <a:ext uri="{FF2B5EF4-FFF2-40B4-BE49-F238E27FC236}">
                <a16:creationId xmlns:a16="http://schemas.microsoft.com/office/drawing/2014/main" id="{69FDCB4E-DD40-4352-A00D-9F21C9987401}"/>
              </a:ext>
            </a:extLst>
          </p:cNvPr>
          <p:cNvSpPr/>
          <p:nvPr/>
        </p:nvSpPr>
        <p:spPr>
          <a:xfrm>
            <a:off x="1374627" y="1321371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FB84D50E-66AC-4717-95B5-F8A5E30775A8}"/>
              </a:ext>
            </a:extLst>
          </p:cNvPr>
          <p:cNvSpPr>
            <a:spLocks/>
          </p:cNvSpPr>
          <p:nvPr/>
        </p:nvSpPr>
        <p:spPr>
          <a:xfrm>
            <a:off x="3400497" y="3202133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{5}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3DE9414-8843-4650-B3E2-B01ACAF14E92}"/>
              </a:ext>
            </a:extLst>
          </p:cNvPr>
          <p:cNvSpPr txBox="1"/>
          <p:nvPr/>
        </p:nvSpPr>
        <p:spPr>
          <a:xfrm>
            <a:off x="3350746" y="288074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3+1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E4ED17AD-BC04-4213-8A1F-4DC96C600054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4184651" y="2835362"/>
            <a:ext cx="476678" cy="3667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E9648B1A-1546-483E-A020-5F18B54FE348}"/>
              </a:ext>
            </a:extLst>
          </p:cNvPr>
          <p:cNvCxnSpPr>
            <a:cxnSpLocks/>
            <a:stCxn id="64" idx="4"/>
            <a:endCxn id="71" idx="0"/>
          </p:cNvCxnSpPr>
          <p:nvPr/>
        </p:nvCxnSpPr>
        <p:spPr>
          <a:xfrm>
            <a:off x="4661328" y="2835362"/>
            <a:ext cx="1149178" cy="3452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>
            <a:extLst>
              <a:ext uri="{FF2B5EF4-FFF2-40B4-BE49-F238E27FC236}">
                <a16:creationId xmlns:a16="http://schemas.microsoft.com/office/drawing/2014/main" id="{A90068AE-73BC-418E-BD94-52BB4381B364}"/>
              </a:ext>
            </a:extLst>
          </p:cNvPr>
          <p:cNvSpPr>
            <a:spLocks/>
          </p:cNvSpPr>
          <p:nvPr/>
        </p:nvSpPr>
        <p:spPr>
          <a:xfrm>
            <a:off x="5026352" y="3180631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{4}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C5B991F-1F25-4E61-94C0-6CA84FDC2F10}"/>
              </a:ext>
            </a:extLst>
          </p:cNvPr>
          <p:cNvSpPr txBox="1"/>
          <p:nvPr/>
        </p:nvSpPr>
        <p:spPr>
          <a:xfrm>
            <a:off x="5963855" y="283316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3+2</a:t>
            </a:r>
          </a:p>
        </p:txBody>
      </p:sp>
    </p:spTree>
    <p:extLst>
      <p:ext uri="{BB962C8B-B14F-4D97-AF65-F5344CB8AC3E}">
        <p14:creationId xmlns:p14="http://schemas.microsoft.com/office/powerpoint/2010/main" val="134503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6698517-626A-437A-A7B9-44DE3D611534}"/>
              </a:ext>
            </a:extLst>
          </p:cNvPr>
          <p:cNvSpPr txBox="1"/>
          <p:nvPr/>
        </p:nvSpPr>
        <p:spPr>
          <a:xfrm>
            <a:off x="248305" y="28809"/>
            <a:ext cx="1921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HCG</a:t>
            </a:r>
            <a:endParaRPr lang="en-US" sz="2800" b="1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EC8A20E-C778-450A-BAC8-EBFF85F07032}"/>
              </a:ext>
            </a:extLst>
          </p:cNvPr>
          <p:cNvGrpSpPr>
            <a:grpSpLocks noChangeAspect="1"/>
          </p:cNvGrpSpPr>
          <p:nvPr/>
        </p:nvGrpSpPr>
        <p:grpSpPr>
          <a:xfrm>
            <a:off x="248305" y="290419"/>
            <a:ext cx="3033541" cy="1510306"/>
            <a:chOff x="2303408" y="185166"/>
            <a:chExt cx="3421117" cy="1703268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92CD680-4540-4ADC-AD3C-67F9EEF52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408" y="561459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D9BC445-E305-4E92-9123-DC80578F30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9469" y="1443178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146E6DE-CD09-4BDD-9B86-E759C3D53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6290" y="1443178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32E4BE4F-CB2D-4F13-B267-FAC1B6AD2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1033" y="538316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516CF20-A429-4837-BF0D-0E31FAA60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659" y="535308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DE9E394-023F-4AB7-9ECC-D0A761BE5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778" y="1006715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13021EF0-4705-49BB-AA1E-34AD22518A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268" y="185166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7CAC2F41-AE45-436E-8CB5-C244DA564385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2526036" y="1006715"/>
              <a:ext cx="376061" cy="436462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7178BD2-9EE1-49EA-A988-08265872C375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2683458" y="941509"/>
              <a:ext cx="1245460" cy="501669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D47ACC40-2523-4A2B-ADA0-25B77700F935}"/>
                </a:ext>
              </a:extLst>
            </p:cNvPr>
            <p:cNvCxnSpPr>
              <a:cxnSpLocks/>
              <a:stCxn id="9" idx="3"/>
              <a:endCxn id="7" idx="7"/>
            </p:cNvCxnSpPr>
            <p:nvPr/>
          </p:nvCxnSpPr>
          <p:spPr>
            <a:xfrm flipH="1">
              <a:off x="3059519" y="918366"/>
              <a:ext cx="266721" cy="590017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00D3996F-955B-43FC-8C31-02D152DA0135}"/>
                </a:ext>
              </a:extLst>
            </p:cNvPr>
            <p:cNvCxnSpPr>
              <a:cxnSpLocks/>
              <a:stCxn id="9" idx="5"/>
              <a:endCxn id="8" idx="0"/>
            </p:cNvCxnSpPr>
            <p:nvPr/>
          </p:nvCxnSpPr>
          <p:spPr>
            <a:xfrm>
              <a:off x="3641083" y="918366"/>
              <a:ext cx="287835" cy="524811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9C3A6AC-55E5-4031-89DE-79CA5536A0DD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4598709" y="915358"/>
              <a:ext cx="381276" cy="156564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2F10C3A-F222-4582-9F10-3EACB96CDBD9}"/>
                </a:ext>
              </a:extLst>
            </p:cNvPr>
            <p:cNvCxnSpPr>
              <a:cxnSpLocks/>
              <a:stCxn id="10" idx="4"/>
              <a:endCxn id="8" idx="7"/>
            </p:cNvCxnSpPr>
            <p:nvPr/>
          </p:nvCxnSpPr>
          <p:spPr>
            <a:xfrm flipH="1">
              <a:off x="4086340" y="980564"/>
              <a:ext cx="354947" cy="527820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73962CFA-8C99-444C-90A6-44C226A1B193}"/>
                </a:ext>
              </a:extLst>
            </p:cNvPr>
            <p:cNvCxnSpPr>
              <a:cxnSpLocks/>
              <a:stCxn id="10" idx="3"/>
              <a:endCxn id="7" idx="6"/>
            </p:cNvCxnSpPr>
            <p:nvPr/>
          </p:nvCxnSpPr>
          <p:spPr>
            <a:xfrm flipH="1">
              <a:off x="3124726" y="915358"/>
              <a:ext cx="1159140" cy="750448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6168E6C4-8D56-4B96-B36C-A37E09CF45E5}"/>
              </a:ext>
            </a:extLst>
          </p:cNvPr>
          <p:cNvGrpSpPr/>
          <p:nvPr/>
        </p:nvGrpSpPr>
        <p:grpSpPr>
          <a:xfrm>
            <a:off x="236344" y="2477904"/>
            <a:ext cx="3301449" cy="1902192"/>
            <a:chOff x="474815" y="3374855"/>
            <a:chExt cx="3301449" cy="1902192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3895697-699B-44A8-A3AC-DCB39531F7A2}"/>
                </a:ext>
              </a:extLst>
            </p:cNvPr>
            <p:cNvSpPr txBox="1"/>
            <p:nvPr/>
          </p:nvSpPr>
          <p:spPr>
            <a:xfrm>
              <a:off x="612440" y="3374855"/>
              <a:ext cx="3163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/>
              </a:lvl1pPr>
            </a:lstStyle>
            <a:p>
              <a:r>
                <a:rPr lang="en-US" altLang="zh-TW" dirty="0"/>
                <a:t>VCG</a:t>
              </a:r>
              <a:endParaRPr lang="en-US" dirty="0"/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C807A5A9-4CD3-4A56-A0EC-57E731070A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815" y="3982466"/>
              <a:ext cx="3059166" cy="1294581"/>
              <a:chOff x="3210306" y="3650943"/>
              <a:chExt cx="5349152" cy="2263659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AA4673C5-7834-4FEF-9948-903FCCD00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0306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B59BE609-F98C-4703-AAE3-AD899C2E7A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49009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47CB9D71-E9F0-401F-B246-DEF39D9481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712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B1C9E34A-1604-4635-BE2E-AD9DFFF1CF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26414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C4A999FF-AC9B-4C2D-BB89-E7C5DB85C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0306" y="5181558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00AADA1-76C5-4B91-B594-B37A1420B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49009" y="5162528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82420ED6-4E17-401C-8691-7A157D1564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712" y="5162528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</a:t>
                </a:r>
              </a:p>
            </p:txBody>
          </p: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3A48D59D-5622-43E9-8AD8-71636DF9E0BD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3563611" y="4369509"/>
                <a:ext cx="13217" cy="812049"/>
              </a:xfrm>
              <a:prstGeom prst="straightConnector1">
                <a:avLst/>
              </a:prstGeom>
              <a:ln w="444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1D441DBF-A823-4A40-B4FC-380D412D4634}"/>
                  </a:ext>
                </a:extLst>
              </p:cNvPr>
              <p:cNvCxnSpPr>
                <a:cxnSpLocks/>
                <a:stCxn id="23" idx="4"/>
                <a:endCxn id="27" idx="0"/>
              </p:cNvCxnSpPr>
              <p:nvPr/>
            </p:nvCxnSpPr>
            <p:spPr>
              <a:xfrm>
                <a:off x="5115531" y="4383987"/>
                <a:ext cx="0" cy="778541"/>
              </a:xfrm>
              <a:prstGeom prst="straightConnector1">
                <a:avLst/>
              </a:prstGeom>
              <a:ln w="444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33C330BF-2CCF-46F1-9C46-A14868112BF0}"/>
                  </a:ext>
                </a:extLst>
              </p:cNvPr>
              <p:cNvCxnSpPr>
                <a:cxnSpLocks/>
                <a:stCxn id="24" idx="4"/>
                <a:endCxn id="28" idx="0"/>
              </p:cNvCxnSpPr>
              <p:nvPr/>
            </p:nvCxnSpPr>
            <p:spPr>
              <a:xfrm>
                <a:off x="6654234" y="4383987"/>
                <a:ext cx="0" cy="778541"/>
              </a:xfrm>
              <a:prstGeom prst="straightConnector1">
                <a:avLst/>
              </a:prstGeom>
              <a:ln w="444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橢圓 34">
            <a:extLst>
              <a:ext uri="{FF2B5EF4-FFF2-40B4-BE49-F238E27FC236}">
                <a16:creationId xmlns:a16="http://schemas.microsoft.com/office/drawing/2014/main" id="{ED861202-0293-4DA1-97D0-901BA7AE6067}"/>
              </a:ext>
            </a:extLst>
          </p:cNvPr>
          <p:cNvSpPr>
            <a:spLocks/>
          </p:cNvSpPr>
          <p:nvPr/>
        </p:nvSpPr>
        <p:spPr>
          <a:xfrm>
            <a:off x="7647939" y="195308"/>
            <a:ext cx="126221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</a:p>
        </p:txBody>
      </p:sp>
      <p:sp>
        <p:nvSpPr>
          <p:cNvPr id="36" name="乘號 35">
            <a:extLst>
              <a:ext uri="{FF2B5EF4-FFF2-40B4-BE49-F238E27FC236}">
                <a16:creationId xmlns:a16="http://schemas.microsoft.com/office/drawing/2014/main" id="{9D99071D-3E0A-4597-B773-3AC3A8932C64}"/>
              </a:ext>
            </a:extLst>
          </p:cNvPr>
          <p:cNvSpPr/>
          <p:nvPr/>
        </p:nvSpPr>
        <p:spPr>
          <a:xfrm>
            <a:off x="137083" y="2885414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乘號 36">
            <a:extLst>
              <a:ext uri="{FF2B5EF4-FFF2-40B4-BE49-F238E27FC236}">
                <a16:creationId xmlns:a16="http://schemas.microsoft.com/office/drawing/2014/main" id="{F4DA307B-F1E5-4A45-912F-235DADE035C2}"/>
              </a:ext>
            </a:extLst>
          </p:cNvPr>
          <p:cNvSpPr/>
          <p:nvPr/>
        </p:nvSpPr>
        <p:spPr>
          <a:xfrm>
            <a:off x="2775810" y="126499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乘號 37">
            <a:extLst>
              <a:ext uri="{FF2B5EF4-FFF2-40B4-BE49-F238E27FC236}">
                <a16:creationId xmlns:a16="http://schemas.microsoft.com/office/drawing/2014/main" id="{11A546FB-2B7C-4D33-BCA9-E39DB9B4666C}"/>
              </a:ext>
            </a:extLst>
          </p:cNvPr>
          <p:cNvSpPr/>
          <p:nvPr/>
        </p:nvSpPr>
        <p:spPr>
          <a:xfrm>
            <a:off x="1002647" y="2862548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55A06D0-87A7-49DE-9E0D-6AC857D0C4C1}"/>
              </a:ext>
            </a:extLst>
          </p:cNvPr>
          <p:cNvCxnSpPr>
            <a:cxnSpLocks/>
            <a:stCxn id="35" idx="3"/>
            <a:endCxn id="49" idx="0"/>
          </p:cNvCxnSpPr>
          <p:nvPr/>
        </p:nvCxnSpPr>
        <p:spPr>
          <a:xfrm flipH="1">
            <a:off x="6274930" y="694665"/>
            <a:ext cx="1557856" cy="4670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6DFDA7C-5A4B-48FE-8BA1-C25519EB3AD7}"/>
              </a:ext>
            </a:extLst>
          </p:cNvPr>
          <p:cNvCxnSpPr>
            <a:cxnSpLocks/>
            <a:stCxn id="35" idx="4"/>
            <a:endCxn id="52" idx="0"/>
          </p:cNvCxnSpPr>
          <p:nvPr/>
        </p:nvCxnSpPr>
        <p:spPr>
          <a:xfrm flipH="1">
            <a:off x="8279047" y="780341"/>
            <a:ext cx="1" cy="3408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3A7295D-11F8-4A2A-B080-CC3219A10702}"/>
              </a:ext>
            </a:extLst>
          </p:cNvPr>
          <p:cNvCxnSpPr>
            <a:cxnSpLocks/>
            <a:stCxn id="35" idx="5"/>
            <a:endCxn id="57" idx="0"/>
          </p:cNvCxnSpPr>
          <p:nvPr/>
        </p:nvCxnSpPr>
        <p:spPr>
          <a:xfrm>
            <a:off x="8725309" y="694665"/>
            <a:ext cx="1764190" cy="4187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4739111A-59BC-4586-87C7-CEE3EDF9898B}"/>
              </a:ext>
            </a:extLst>
          </p:cNvPr>
          <p:cNvSpPr>
            <a:spLocks/>
          </p:cNvSpPr>
          <p:nvPr/>
        </p:nvSpPr>
        <p:spPr>
          <a:xfrm>
            <a:off x="5490776" y="1161755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{3,1}</a:t>
            </a: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87C105F-BE01-4C70-95AA-DCFA278E33D7}"/>
              </a:ext>
            </a:extLst>
          </p:cNvPr>
          <p:cNvSpPr>
            <a:spLocks/>
          </p:cNvSpPr>
          <p:nvPr/>
        </p:nvSpPr>
        <p:spPr>
          <a:xfrm>
            <a:off x="7494893" y="1121191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{8,1}</a:t>
            </a: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0704DFD6-6D16-4223-A63F-D14D8A098FDC}"/>
              </a:ext>
            </a:extLst>
          </p:cNvPr>
          <p:cNvSpPr>
            <a:spLocks/>
          </p:cNvSpPr>
          <p:nvPr/>
        </p:nvSpPr>
        <p:spPr>
          <a:xfrm>
            <a:off x="9705345" y="1113394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{5}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9DBB8FD-F0D9-48A4-A9BD-52F980372977}"/>
              </a:ext>
            </a:extLst>
          </p:cNvPr>
          <p:cNvSpPr txBox="1"/>
          <p:nvPr/>
        </p:nvSpPr>
        <p:spPr>
          <a:xfrm>
            <a:off x="5441105" y="82148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1+3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58FAFAB-7B58-413B-9DF6-6784C0A2124A}"/>
              </a:ext>
            </a:extLst>
          </p:cNvPr>
          <p:cNvSpPr txBox="1"/>
          <p:nvPr/>
        </p:nvSpPr>
        <p:spPr>
          <a:xfrm>
            <a:off x="7498106" y="86038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1+3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432453C-6028-4AE3-AA2B-542FD976229C}"/>
              </a:ext>
            </a:extLst>
          </p:cNvPr>
          <p:cNvSpPr txBox="1"/>
          <p:nvPr/>
        </p:nvSpPr>
        <p:spPr>
          <a:xfrm>
            <a:off x="9438284" y="9272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1+3</a:t>
            </a:r>
          </a:p>
        </p:txBody>
      </p:sp>
      <p:sp>
        <p:nvSpPr>
          <p:cNvPr id="44" name="乘號 43">
            <a:extLst>
              <a:ext uri="{FF2B5EF4-FFF2-40B4-BE49-F238E27FC236}">
                <a16:creationId xmlns:a16="http://schemas.microsoft.com/office/drawing/2014/main" id="{04192BD5-D7D7-413A-BD44-22C140E13488}"/>
              </a:ext>
            </a:extLst>
          </p:cNvPr>
          <p:cNvSpPr/>
          <p:nvPr/>
        </p:nvSpPr>
        <p:spPr>
          <a:xfrm>
            <a:off x="447089" y="1304756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乘號 44">
            <a:extLst>
              <a:ext uri="{FF2B5EF4-FFF2-40B4-BE49-F238E27FC236}">
                <a16:creationId xmlns:a16="http://schemas.microsoft.com/office/drawing/2014/main" id="{E7578D69-5314-492D-B779-83F3606E6634}"/>
              </a:ext>
            </a:extLst>
          </p:cNvPr>
          <p:cNvSpPr/>
          <p:nvPr/>
        </p:nvSpPr>
        <p:spPr>
          <a:xfrm>
            <a:off x="160343" y="484434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ECABC6B-5053-491C-B589-756E952EA136}"/>
              </a:ext>
            </a:extLst>
          </p:cNvPr>
          <p:cNvCxnSpPr>
            <a:cxnSpLocks/>
            <a:stCxn id="49" idx="4"/>
            <a:endCxn id="64" idx="0"/>
          </p:cNvCxnSpPr>
          <p:nvPr/>
        </p:nvCxnSpPr>
        <p:spPr>
          <a:xfrm flipH="1">
            <a:off x="4661328" y="1746788"/>
            <a:ext cx="1613602" cy="5035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59984C0-72D4-4D51-937E-82CDF1B10E45}"/>
              </a:ext>
            </a:extLst>
          </p:cNvPr>
          <p:cNvCxnSpPr>
            <a:cxnSpLocks/>
            <a:stCxn id="49" idx="4"/>
            <a:endCxn id="66" idx="0"/>
          </p:cNvCxnSpPr>
          <p:nvPr/>
        </p:nvCxnSpPr>
        <p:spPr>
          <a:xfrm>
            <a:off x="6274930" y="1746788"/>
            <a:ext cx="165604" cy="5232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A16F726-CA64-41DA-8B46-91214B103194}"/>
              </a:ext>
            </a:extLst>
          </p:cNvPr>
          <p:cNvCxnSpPr>
            <a:cxnSpLocks/>
            <a:stCxn id="49" idx="4"/>
            <a:endCxn id="69" idx="0"/>
          </p:cNvCxnSpPr>
          <p:nvPr/>
        </p:nvCxnSpPr>
        <p:spPr>
          <a:xfrm>
            <a:off x="6274930" y="1746788"/>
            <a:ext cx="1944810" cy="5035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5E704336-02B7-469C-AAFD-1C0EFBAE2ACB}"/>
              </a:ext>
            </a:extLst>
          </p:cNvPr>
          <p:cNvSpPr>
            <a:spLocks/>
          </p:cNvSpPr>
          <p:nvPr/>
        </p:nvSpPr>
        <p:spPr>
          <a:xfrm>
            <a:off x="3877174" y="2250329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{8,2}</a:t>
            </a: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B3A6CBFA-5314-4FF2-ACE1-31C7F48ACCD2}"/>
              </a:ext>
            </a:extLst>
          </p:cNvPr>
          <p:cNvSpPr>
            <a:spLocks/>
          </p:cNvSpPr>
          <p:nvPr/>
        </p:nvSpPr>
        <p:spPr>
          <a:xfrm>
            <a:off x="5656380" y="2270002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{4,2}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66D5954C-2D4F-46F3-B511-751D10886D8D}"/>
              </a:ext>
            </a:extLst>
          </p:cNvPr>
          <p:cNvSpPr>
            <a:spLocks/>
          </p:cNvSpPr>
          <p:nvPr/>
        </p:nvSpPr>
        <p:spPr>
          <a:xfrm>
            <a:off x="7435586" y="2250328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{5}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C6CCE37-1461-45B0-96B6-1024AC5678BA}"/>
              </a:ext>
            </a:extLst>
          </p:cNvPr>
          <p:cNvSpPr txBox="1"/>
          <p:nvPr/>
        </p:nvSpPr>
        <p:spPr>
          <a:xfrm>
            <a:off x="3744655" y="19381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2+2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C72DEA7-0E61-44F2-B991-52B7CEC4D245}"/>
              </a:ext>
            </a:extLst>
          </p:cNvPr>
          <p:cNvSpPr txBox="1"/>
          <p:nvPr/>
        </p:nvSpPr>
        <p:spPr>
          <a:xfrm>
            <a:off x="5635359" y="198884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2+3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6EC62944-384F-4937-8815-F2B2F42DF80F}"/>
              </a:ext>
            </a:extLst>
          </p:cNvPr>
          <p:cNvSpPr txBox="1"/>
          <p:nvPr/>
        </p:nvSpPr>
        <p:spPr>
          <a:xfrm>
            <a:off x="7316089" y="19670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2+2</a:t>
            </a:r>
          </a:p>
        </p:txBody>
      </p:sp>
      <p:sp>
        <p:nvSpPr>
          <p:cNvPr id="55" name="乘號 54">
            <a:extLst>
              <a:ext uri="{FF2B5EF4-FFF2-40B4-BE49-F238E27FC236}">
                <a16:creationId xmlns:a16="http://schemas.microsoft.com/office/drawing/2014/main" id="{A95813EC-5ADA-4F18-B635-6D6C98474A43}"/>
              </a:ext>
            </a:extLst>
          </p:cNvPr>
          <p:cNvSpPr/>
          <p:nvPr/>
        </p:nvSpPr>
        <p:spPr>
          <a:xfrm>
            <a:off x="2800108" y="2980998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乘號 55">
            <a:extLst>
              <a:ext uri="{FF2B5EF4-FFF2-40B4-BE49-F238E27FC236}">
                <a16:creationId xmlns:a16="http://schemas.microsoft.com/office/drawing/2014/main" id="{51204D32-274F-4439-B4A4-7877FAA75AF3}"/>
              </a:ext>
            </a:extLst>
          </p:cNvPr>
          <p:cNvSpPr/>
          <p:nvPr/>
        </p:nvSpPr>
        <p:spPr>
          <a:xfrm>
            <a:off x="90878" y="3875710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乘號 57">
            <a:extLst>
              <a:ext uri="{FF2B5EF4-FFF2-40B4-BE49-F238E27FC236}">
                <a16:creationId xmlns:a16="http://schemas.microsoft.com/office/drawing/2014/main" id="{84FD6B96-D7F3-4505-90A2-62538CAD5CF8}"/>
              </a:ext>
            </a:extLst>
          </p:cNvPr>
          <p:cNvSpPr/>
          <p:nvPr/>
        </p:nvSpPr>
        <p:spPr>
          <a:xfrm>
            <a:off x="986219" y="416793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乘號 58">
            <a:extLst>
              <a:ext uri="{FF2B5EF4-FFF2-40B4-BE49-F238E27FC236}">
                <a16:creationId xmlns:a16="http://schemas.microsoft.com/office/drawing/2014/main" id="{69FDCB4E-DD40-4352-A00D-9F21C9987401}"/>
              </a:ext>
            </a:extLst>
          </p:cNvPr>
          <p:cNvSpPr/>
          <p:nvPr/>
        </p:nvSpPr>
        <p:spPr>
          <a:xfrm>
            <a:off x="1374627" y="1321371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C0A3DF6-3A1C-45B1-9147-E32A35E5D3BD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 flipH="1">
            <a:off x="4208160" y="2835362"/>
            <a:ext cx="453168" cy="3162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>
            <a:extLst>
              <a:ext uri="{FF2B5EF4-FFF2-40B4-BE49-F238E27FC236}">
                <a16:creationId xmlns:a16="http://schemas.microsoft.com/office/drawing/2014/main" id="{FB84D50E-66AC-4717-95B5-F8A5E30775A8}"/>
              </a:ext>
            </a:extLst>
          </p:cNvPr>
          <p:cNvSpPr>
            <a:spLocks/>
          </p:cNvSpPr>
          <p:nvPr/>
        </p:nvSpPr>
        <p:spPr>
          <a:xfrm>
            <a:off x="3424006" y="3151646"/>
            <a:ext cx="1568307" cy="585033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{5}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3DE9414-8843-4650-B3E2-B01ACAF14E92}"/>
              </a:ext>
            </a:extLst>
          </p:cNvPr>
          <p:cNvSpPr txBox="1"/>
          <p:nvPr/>
        </p:nvSpPr>
        <p:spPr>
          <a:xfrm>
            <a:off x="3374255" y="283025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3+1</a:t>
            </a:r>
          </a:p>
        </p:txBody>
      </p:sp>
      <p:sp>
        <p:nvSpPr>
          <p:cNvPr id="68" name="乘號 67">
            <a:extLst>
              <a:ext uri="{FF2B5EF4-FFF2-40B4-BE49-F238E27FC236}">
                <a16:creationId xmlns:a16="http://schemas.microsoft.com/office/drawing/2014/main" id="{E411811F-9728-4C79-9218-77711F32B1AF}"/>
              </a:ext>
            </a:extLst>
          </p:cNvPr>
          <p:cNvSpPr/>
          <p:nvPr/>
        </p:nvSpPr>
        <p:spPr>
          <a:xfrm>
            <a:off x="1905465" y="2942273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7F1FFA68-72D9-4839-8D78-FD39310C6367}"/>
              </a:ext>
            </a:extLst>
          </p:cNvPr>
          <p:cNvCxnSpPr>
            <a:cxnSpLocks/>
          </p:cNvCxnSpPr>
          <p:nvPr/>
        </p:nvCxnSpPr>
        <p:spPr>
          <a:xfrm flipH="1">
            <a:off x="4208159" y="3735532"/>
            <a:ext cx="1" cy="6783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>
            <a:extLst>
              <a:ext uri="{FF2B5EF4-FFF2-40B4-BE49-F238E27FC236}">
                <a16:creationId xmlns:a16="http://schemas.microsoft.com/office/drawing/2014/main" id="{86A01CB2-C2F3-4D3A-B63A-D0470F113CBE}"/>
              </a:ext>
            </a:extLst>
          </p:cNvPr>
          <p:cNvSpPr>
            <a:spLocks/>
          </p:cNvSpPr>
          <p:nvPr/>
        </p:nvSpPr>
        <p:spPr>
          <a:xfrm>
            <a:off x="3374255" y="4419283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{4,6}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D44C7D2-D045-4297-8E6C-57FAE1CDF61C}"/>
              </a:ext>
            </a:extLst>
          </p:cNvPr>
          <p:cNvSpPr txBox="1"/>
          <p:nvPr/>
        </p:nvSpPr>
        <p:spPr>
          <a:xfrm>
            <a:off x="3455457" y="40895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4+0</a:t>
            </a: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36877DAD-8868-4275-A083-E67DBDC30EF9}"/>
              </a:ext>
            </a:extLst>
          </p:cNvPr>
          <p:cNvCxnSpPr>
            <a:cxnSpLocks/>
            <a:stCxn id="64" idx="4"/>
            <a:endCxn id="77" idx="0"/>
          </p:cNvCxnSpPr>
          <p:nvPr/>
        </p:nvCxnSpPr>
        <p:spPr>
          <a:xfrm>
            <a:off x="4661328" y="2835362"/>
            <a:ext cx="1175391" cy="2983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60AE05D7-4F8B-4340-85EC-C04A4CC055F0}"/>
              </a:ext>
            </a:extLst>
          </p:cNvPr>
          <p:cNvSpPr>
            <a:spLocks/>
          </p:cNvSpPr>
          <p:nvPr/>
        </p:nvSpPr>
        <p:spPr>
          <a:xfrm>
            <a:off x="5052565" y="3133679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{4}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E85AE428-6B41-4C5C-A0E5-679C1C063FB3}"/>
              </a:ext>
            </a:extLst>
          </p:cNvPr>
          <p:cNvSpPr txBox="1"/>
          <p:nvPr/>
        </p:nvSpPr>
        <p:spPr>
          <a:xfrm>
            <a:off x="5990068" y="278621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3+2</a:t>
            </a:r>
          </a:p>
        </p:txBody>
      </p:sp>
    </p:spTree>
    <p:extLst>
      <p:ext uri="{BB962C8B-B14F-4D97-AF65-F5344CB8AC3E}">
        <p14:creationId xmlns:p14="http://schemas.microsoft.com/office/powerpoint/2010/main" val="240350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6698517-626A-437A-A7B9-44DE3D611534}"/>
              </a:ext>
            </a:extLst>
          </p:cNvPr>
          <p:cNvSpPr txBox="1"/>
          <p:nvPr/>
        </p:nvSpPr>
        <p:spPr>
          <a:xfrm>
            <a:off x="248305" y="28809"/>
            <a:ext cx="1921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HCG</a:t>
            </a:r>
            <a:endParaRPr lang="en-US" sz="2800" b="1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EC8A20E-C778-450A-BAC8-EBFF85F07032}"/>
              </a:ext>
            </a:extLst>
          </p:cNvPr>
          <p:cNvGrpSpPr>
            <a:grpSpLocks noChangeAspect="1"/>
          </p:cNvGrpSpPr>
          <p:nvPr/>
        </p:nvGrpSpPr>
        <p:grpSpPr>
          <a:xfrm>
            <a:off x="248305" y="290419"/>
            <a:ext cx="3033541" cy="1510306"/>
            <a:chOff x="2303408" y="185166"/>
            <a:chExt cx="3421117" cy="1703268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92CD680-4540-4ADC-AD3C-67F9EEF52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408" y="561459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D9BC445-E305-4E92-9123-DC80578F30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9469" y="1443178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146E6DE-CD09-4BDD-9B86-E759C3D53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6290" y="1443178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32E4BE4F-CB2D-4F13-B267-FAC1B6AD2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1033" y="538316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516CF20-A429-4837-BF0D-0E31FAA60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659" y="535308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DE9E394-023F-4AB7-9ECC-D0A761BE5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4778" y="1006715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13021EF0-4705-49BB-AA1E-34AD22518A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268" y="185166"/>
              <a:ext cx="445257" cy="445256"/>
            </a:xfrm>
            <a:prstGeom prst="ellipse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7CAC2F41-AE45-436E-8CB5-C244DA564385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2526036" y="1006715"/>
              <a:ext cx="376061" cy="436462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7178BD2-9EE1-49EA-A988-08265872C375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2683458" y="941509"/>
              <a:ext cx="1245460" cy="501669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D47ACC40-2523-4A2B-ADA0-25B77700F935}"/>
                </a:ext>
              </a:extLst>
            </p:cNvPr>
            <p:cNvCxnSpPr>
              <a:cxnSpLocks/>
              <a:stCxn id="9" idx="3"/>
              <a:endCxn id="7" idx="7"/>
            </p:cNvCxnSpPr>
            <p:nvPr/>
          </p:nvCxnSpPr>
          <p:spPr>
            <a:xfrm flipH="1">
              <a:off x="3059519" y="918366"/>
              <a:ext cx="266721" cy="590017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00D3996F-955B-43FC-8C31-02D152DA0135}"/>
                </a:ext>
              </a:extLst>
            </p:cNvPr>
            <p:cNvCxnSpPr>
              <a:cxnSpLocks/>
              <a:stCxn id="9" idx="5"/>
              <a:endCxn id="8" idx="0"/>
            </p:cNvCxnSpPr>
            <p:nvPr/>
          </p:nvCxnSpPr>
          <p:spPr>
            <a:xfrm>
              <a:off x="3641083" y="918366"/>
              <a:ext cx="287835" cy="524811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9C3A6AC-55E5-4031-89DE-79CA5536A0DD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4598709" y="915358"/>
              <a:ext cx="381276" cy="156564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2F10C3A-F222-4582-9F10-3EACB96CDBD9}"/>
                </a:ext>
              </a:extLst>
            </p:cNvPr>
            <p:cNvCxnSpPr>
              <a:cxnSpLocks/>
              <a:stCxn id="10" idx="4"/>
              <a:endCxn id="8" idx="7"/>
            </p:cNvCxnSpPr>
            <p:nvPr/>
          </p:nvCxnSpPr>
          <p:spPr>
            <a:xfrm flipH="1">
              <a:off x="4086340" y="980564"/>
              <a:ext cx="354947" cy="527820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73962CFA-8C99-444C-90A6-44C226A1B193}"/>
                </a:ext>
              </a:extLst>
            </p:cNvPr>
            <p:cNvCxnSpPr>
              <a:cxnSpLocks/>
              <a:stCxn id="10" idx="3"/>
              <a:endCxn id="7" idx="6"/>
            </p:cNvCxnSpPr>
            <p:nvPr/>
          </p:nvCxnSpPr>
          <p:spPr>
            <a:xfrm flipH="1">
              <a:off x="3124726" y="915358"/>
              <a:ext cx="1159140" cy="750448"/>
            </a:xfrm>
            <a:prstGeom prst="straightConnector1">
              <a:avLst/>
            </a:prstGeom>
            <a:ln w="444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6168E6C4-8D56-4B96-B36C-A37E09CF45E5}"/>
              </a:ext>
            </a:extLst>
          </p:cNvPr>
          <p:cNvGrpSpPr/>
          <p:nvPr/>
        </p:nvGrpSpPr>
        <p:grpSpPr>
          <a:xfrm>
            <a:off x="236344" y="2477904"/>
            <a:ext cx="3301449" cy="1902192"/>
            <a:chOff x="474815" y="3374855"/>
            <a:chExt cx="3301449" cy="1902192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3895697-699B-44A8-A3AC-DCB39531F7A2}"/>
                </a:ext>
              </a:extLst>
            </p:cNvPr>
            <p:cNvSpPr txBox="1"/>
            <p:nvPr/>
          </p:nvSpPr>
          <p:spPr>
            <a:xfrm>
              <a:off x="612440" y="3374855"/>
              <a:ext cx="3163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/>
              </a:lvl1pPr>
            </a:lstStyle>
            <a:p>
              <a:r>
                <a:rPr lang="en-US" altLang="zh-TW" dirty="0"/>
                <a:t>VCG</a:t>
              </a:r>
              <a:endParaRPr lang="en-US" dirty="0"/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C807A5A9-4CD3-4A56-A0EC-57E731070A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815" y="3982466"/>
              <a:ext cx="3059166" cy="1294581"/>
              <a:chOff x="3210306" y="3650943"/>
              <a:chExt cx="5349152" cy="2263659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AA4673C5-7834-4FEF-9948-903FCCD00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0306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B59BE609-F98C-4703-AAE3-AD899C2E7A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49009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47CB9D71-E9F0-401F-B246-DEF39D9481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712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B1C9E34A-1604-4635-BE2E-AD9DFFF1CF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26414" y="3650943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C4A999FF-AC9B-4C2D-BB89-E7C5DB85C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0306" y="5181558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800AADA1-76C5-4B91-B594-B37A1420B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49009" y="5162528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82420ED6-4E17-401C-8691-7A157D1564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7712" y="5162528"/>
                <a:ext cx="733044" cy="733044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6</a:t>
                </a:r>
              </a:p>
            </p:txBody>
          </p: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3A48D59D-5622-43E9-8AD8-71636DF9E0BD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3563611" y="4369509"/>
                <a:ext cx="13217" cy="812049"/>
              </a:xfrm>
              <a:prstGeom prst="straightConnector1">
                <a:avLst/>
              </a:prstGeom>
              <a:ln w="444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1D441DBF-A823-4A40-B4FC-380D412D4634}"/>
                  </a:ext>
                </a:extLst>
              </p:cNvPr>
              <p:cNvCxnSpPr>
                <a:cxnSpLocks/>
                <a:stCxn id="23" idx="4"/>
                <a:endCxn id="27" idx="0"/>
              </p:cNvCxnSpPr>
              <p:nvPr/>
            </p:nvCxnSpPr>
            <p:spPr>
              <a:xfrm>
                <a:off x="5115531" y="4383987"/>
                <a:ext cx="0" cy="778541"/>
              </a:xfrm>
              <a:prstGeom prst="straightConnector1">
                <a:avLst/>
              </a:prstGeom>
              <a:ln w="444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33C330BF-2CCF-46F1-9C46-A14868112BF0}"/>
                  </a:ext>
                </a:extLst>
              </p:cNvPr>
              <p:cNvCxnSpPr>
                <a:cxnSpLocks/>
                <a:stCxn id="24" idx="4"/>
                <a:endCxn id="28" idx="0"/>
              </p:cNvCxnSpPr>
              <p:nvPr/>
            </p:nvCxnSpPr>
            <p:spPr>
              <a:xfrm>
                <a:off x="6654234" y="4383987"/>
                <a:ext cx="0" cy="778541"/>
              </a:xfrm>
              <a:prstGeom prst="straightConnector1">
                <a:avLst/>
              </a:prstGeom>
              <a:ln w="444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橢圓 34">
            <a:extLst>
              <a:ext uri="{FF2B5EF4-FFF2-40B4-BE49-F238E27FC236}">
                <a16:creationId xmlns:a16="http://schemas.microsoft.com/office/drawing/2014/main" id="{ED861202-0293-4DA1-97D0-901BA7AE6067}"/>
              </a:ext>
            </a:extLst>
          </p:cNvPr>
          <p:cNvSpPr>
            <a:spLocks/>
          </p:cNvSpPr>
          <p:nvPr/>
        </p:nvSpPr>
        <p:spPr>
          <a:xfrm>
            <a:off x="7647939" y="195308"/>
            <a:ext cx="126221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</a:p>
        </p:txBody>
      </p:sp>
      <p:sp>
        <p:nvSpPr>
          <p:cNvPr id="36" name="乘號 35">
            <a:extLst>
              <a:ext uri="{FF2B5EF4-FFF2-40B4-BE49-F238E27FC236}">
                <a16:creationId xmlns:a16="http://schemas.microsoft.com/office/drawing/2014/main" id="{9D99071D-3E0A-4597-B773-3AC3A8932C64}"/>
              </a:ext>
            </a:extLst>
          </p:cNvPr>
          <p:cNvSpPr/>
          <p:nvPr/>
        </p:nvSpPr>
        <p:spPr>
          <a:xfrm>
            <a:off x="137083" y="2885414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乘號 36">
            <a:extLst>
              <a:ext uri="{FF2B5EF4-FFF2-40B4-BE49-F238E27FC236}">
                <a16:creationId xmlns:a16="http://schemas.microsoft.com/office/drawing/2014/main" id="{F4DA307B-F1E5-4A45-912F-235DADE035C2}"/>
              </a:ext>
            </a:extLst>
          </p:cNvPr>
          <p:cNvSpPr/>
          <p:nvPr/>
        </p:nvSpPr>
        <p:spPr>
          <a:xfrm>
            <a:off x="2775810" y="126499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乘號 37">
            <a:extLst>
              <a:ext uri="{FF2B5EF4-FFF2-40B4-BE49-F238E27FC236}">
                <a16:creationId xmlns:a16="http://schemas.microsoft.com/office/drawing/2014/main" id="{11A546FB-2B7C-4D33-BCA9-E39DB9B4666C}"/>
              </a:ext>
            </a:extLst>
          </p:cNvPr>
          <p:cNvSpPr/>
          <p:nvPr/>
        </p:nvSpPr>
        <p:spPr>
          <a:xfrm>
            <a:off x="1002647" y="2862548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55A06D0-87A7-49DE-9E0D-6AC857D0C4C1}"/>
              </a:ext>
            </a:extLst>
          </p:cNvPr>
          <p:cNvCxnSpPr>
            <a:cxnSpLocks/>
            <a:stCxn id="35" idx="3"/>
            <a:endCxn id="49" idx="0"/>
          </p:cNvCxnSpPr>
          <p:nvPr/>
        </p:nvCxnSpPr>
        <p:spPr>
          <a:xfrm flipH="1">
            <a:off x="6274930" y="694665"/>
            <a:ext cx="1557856" cy="4670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6DFDA7C-5A4B-48FE-8BA1-C25519EB3AD7}"/>
              </a:ext>
            </a:extLst>
          </p:cNvPr>
          <p:cNvCxnSpPr>
            <a:cxnSpLocks/>
            <a:stCxn id="35" idx="4"/>
            <a:endCxn id="52" idx="0"/>
          </p:cNvCxnSpPr>
          <p:nvPr/>
        </p:nvCxnSpPr>
        <p:spPr>
          <a:xfrm flipH="1">
            <a:off x="8279047" y="780341"/>
            <a:ext cx="1" cy="3408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3A7295D-11F8-4A2A-B080-CC3219A10702}"/>
              </a:ext>
            </a:extLst>
          </p:cNvPr>
          <p:cNvCxnSpPr>
            <a:cxnSpLocks/>
            <a:stCxn id="35" idx="5"/>
            <a:endCxn id="57" idx="0"/>
          </p:cNvCxnSpPr>
          <p:nvPr/>
        </p:nvCxnSpPr>
        <p:spPr>
          <a:xfrm>
            <a:off x="8725309" y="694665"/>
            <a:ext cx="1764190" cy="4187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4739111A-59BC-4586-87C7-CEE3EDF9898B}"/>
              </a:ext>
            </a:extLst>
          </p:cNvPr>
          <p:cNvSpPr>
            <a:spLocks/>
          </p:cNvSpPr>
          <p:nvPr/>
        </p:nvSpPr>
        <p:spPr>
          <a:xfrm>
            <a:off x="5490776" y="1161755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{3,1}</a:t>
            </a: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187C105F-BE01-4C70-95AA-DCFA278E33D7}"/>
              </a:ext>
            </a:extLst>
          </p:cNvPr>
          <p:cNvSpPr>
            <a:spLocks/>
          </p:cNvSpPr>
          <p:nvPr/>
        </p:nvSpPr>
        <p:spPr>
          <a:xfrm>
            <a:off x="7494893" y="1121191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{8,1}</a:t>
            </a: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0704DFD6-6D16-4223-A63F-D14D8A098FDC}"/>
              </a:ext>
            </a:extLst>
          </p:cNvPr>
          <p:cNvSpPr>
            <a:spLocks/>
          </p:cNvSpPr>
          <p:nvPr/>
        </p:nvSpPr>
        <p:spPr>
          <a:xfrm>
            <a:off x="9705345" y="1113394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{5}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9DBB8FD-F0D9-48A4-A9BD-52F980372977}"/>
              </a:ext>
            </a:extLst>
          </p:cNvPr>
          <p:cNvSpPr txBox="1"/>
          <p:nvPr/>
        </p:nvSpPr>
        <p:spPr>
          <a:xfrm>
            <a:off x="5441105" y="82148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1+3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58FAFAB-7B58-413B-9DF6-6784C0A2124A}"/>
              </a:ext>
            </a:extLst>
          </p:cNvPr>
          <p:cNvSpPr txBox="1"/>
          <p:nvPr/>
        </p:nvSpPr>
        <p:spPr>
          <a:xfrm>
            <a:off x="7498106" y="86038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1+3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432453C-6028-4AE3-AA2B-542FD976229C}"/>
              </a:ext>
            </a:extLst>
          </p:cNvPr>
          <p:cNvSpPr txBox="1"/>
          <p:nvPr/>
        </p:nvSpPr>
        <p:spPr>
          <a:xfrm>
            <a:off x="9438284" y="9272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1+3</a:t>
            </a:r>
          </a:p>
        </p:txBody>
      </p:sp>
      <p:sp>
        <p:nvSpPr>
          <p:cNvPr id="44" name="乘號 43">
            <a:extLst>
              <a:ext uri="{FF2B5EF4-FFF2-40B4-BE49-F238E27FC236}">
                <a16:creationId xmlns:a16="http://schemas.microsoft.com/office/drawing/2014/main" id="{04192BD5-D7D7-413A-BD44-22C140E13488}"/>
              </a:ext>
            </a:extLst>
          </p:cNvPr>
          <p:cNvSpPr/>
          <p:nvPr/>
        </p:nvSpPr>
        <p:spPr>
          <a:xfrm>
            <a:off x="447089" y="1304756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乘號 44">
            <a:extLst>
              <a:ext uri="{FF2B5EF4-FFF2-40B4-BE49-F238E27FC236}">
                <a16:creationId xmlns:a16="http://schemas.microsoft.com/office/drawing/2014/main" id="{E7578D69-5314-492D-B779-83F3606E6634}"/>
              </a:ext>
            </a:extLst>
          </p:cNvPr>
          <p:cNvSpPr/>
          <p:nvPr/>
        </p:nvSpPr>
        <p:spPr>
          <a:xfrm>
            <a:off x="160343" y="484434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ECABC6B-5053-491C-B589-756E952EA136}"/>
              </a:ext>
            </a:extLst>
          </p:cNvPr>
          <p:cNvCxnSpPr>
            <a:cxnSpLocks/>
            <a:stCxn id="49" idx="4"/>
            <a:endCxn id="64" idx="0"/>
          </p:cNvCxnSpPr>
          <p:nvPr/>
        </p:nvCxnSpPr>
        <p:spPr>
          <a:xfrm flipH="1">
            <a:off x="4661328" y="1746788"/>
            <a:ext cx="1613602" cy="5035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59984C0-72D4-4D51-937E-82CDF1B10E45}"/>
              </a:ext>
            </a:extLst>
          </p:cNvPr>
          <p:cNvCxnSpPr>
            <a:cxnSpLocks/>
            <a:stCxn id="49" idx="4"/>
            <a:endCxn id="66" idx="0"/>
          </p:cNvCxnSpPr>
          <p:nvPr/>
        </p:nvCxnSpPr>
        <p:spPr>
          <a:xfrm>
            <a:off x="6274930" y="1746788"/>
            <a:ext cx="165604" cy="5232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FA16F726-CA64-41DA-8B46-91214B103194}"/>
              </a:ext>
            </a:extLst>
          </p:cNvPr>
          <p:cNvCxnSpPr>
            <a:cxnSpLocks/>
            <a:stCxn id="49" idx="4"/>
            <a:endCxn id="69" idx="0"/>
          </p:cNvCxnSpPr>
          <p:nvPr/>
        </p:nvCxnSpPr>
        <p:spPr>
          <a:xfrm>
            <a:off x="6274930" y="1746788"/>
            <a:ext cx="1944810" cy="5035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5E704336-02B7-469C-AAFD-1C0EFBAE2ACB}"/>
              </a:ext>
            </a:extLst>
          </p:cNvPr>
          <p:cNvSpPr>
            <a:spLocks/>
          </p:cNvSpPr>
          <p:nvPr/>
        </p:nvSpPr>
        <p:spPr>
          <a:xfrm>
            <a:off x="3877174" y="2250329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{8,2}</a:t>
            </a: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B3A6CBFA-5314-4FF2-ACE1-31C7F48ACCD2}"/>
              </a:ext>
            </a:extLst>
          </p:cNvPr>
          <p:cNvSpPr>
            <a:spLocks/>
          </p:cNvSpPr>
          <p:nvPr/>
        </p:nvSpPr>
        <p:spPr>
          <a:xfrm>
            <a:off x="5656380" y="2270002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{4,2}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66D5954C-2D4F-46F3-B511-751D10886D8D}"/>
              </a:ext>
            </a:extLst>
          </p:cNvPr>
          <p:cNvSpPr>
            <a:spLocks/>
          </p:cNvSpPr>
          <p:nvPr/>
        </p:nvSpPr>
        <p:spPr>
          <a:xfrm>
            <a:off x="7435586" y="2250328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{5}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C6CCE37-1461-45B0-96B6-1024AC5678BA}"/>
              </a:ext>
            </a:extLst>
          </p:cNvPr>
          <p:cNvSpPr txBox="1"/>
          <p:nvPr/>
        </p:nvSpPr>
        <p:spPr>
          <a:xfrm>
            <a:off x="3744655" y="19381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2+2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C72DEA7-0E61-44F2-B991-52B7CEC4D245}"/>
              </a:ext>
            </a:extLst>
          </p:cNvPr>
          <p:cNvSpPr txBox="1"/>
          <p:nvPr/>
        </p:nvSpPr>
        <p:spPr>
          <a:xfrm>
            <a:off x="5635359" y="198884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2+3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6EC62944-384F-4937-8815-F2B2F42DF80F}"/>
              </a:ext>
            </a:extLst>
          </p:cNvPr>
          <p:cNvSpPr txBox="1"/>
          <p:nvPr/>
        </p:nvSpPr>
        <p:spPr>
          <a:xfrm>
            <a:off x="7316089" y="19670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2+2</a:t>
            </a:r>
          </a:p>
        </p:txBody>
      </p:sp>
      <p:sp>
        <p:nvSpPr>
          <p:cNvPr id="55" name="乘號 54">
            <a:extLst>
              <a:ext uri="{FF2B5EF4-FFF2-40B4-BE49-F238E27FC236}">
                <a16:creationId xmlns:a16="http://schemas.microsoft.com/office/drawing/2014/main" id="{A95813EC-5ADA-4F18-B635-6D6C98474A43}"/>
              </a:ext>
            </a:extLst>
          </p:cNvPr>
          <p:cNvSpPr/>
          <p:nvPr/>
        </p:nvSpPr>
        <p:spPr>
          <a:xfrm>
            <a:off x="2800108" y="2980998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乘號 55">
            <a:extLst>
              <a:ext uri="{FF2B5EF4-FFF2-40B4-BE49-F238E27FC236}">
                <a16:creationId xmlns:a16="http://schemas.microsoft.com/office/drawing/2014/main" id="{51204D32-274F-4439-B4A4-7877FAA75AF3}"/>
              </a:ext>
            </a:extLst>
          </p:cNvPr>
          <p:cNvSpPr/>
          <p:nvPr/>
        </p:nvSpPr>
        <p:spPr>
          <a:xfrm>
            <a:off x="90878" y="3875710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乘號 57">
            <a:extLst>
              <a:ext uri="{FF2B5EF4-FFF2-40B4-BE49-F238E27FC236}">
                <a16:creationId xmlns:a16="http://schemas.microsoft.com/office/drawing/2014/main" id="{84FD6B96-D7F3-4505-90A2-62538CAD5CF8}"/>
              </a:ext>
            </a:extLst>
          </p:cNvPr>
          <p:cNvSpPr/>
          <p:nvPr/>
        </p:nvSpPr>
        <p:spPr>
          <a:xfrm>
            <a:off x="986219" y="416793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乘號 58">
            <a:extLst>
              <a:ext uri="{FF2B5EF4-FFF2-40B4-BE49-F238E27FC236}">
                <a16:creationId xmlns:a16="http://schemas.microsoft.com/office/drawing/2014/main" id="{69FDCB4E-DD40-4352-A00D-9F21C9987401}"/>
              </a:ext>
            </a:extLst>
          </p:cNvPr>
          <p:cNvSpPr/>
          <p:nvPr/>
        </p:nvSpPr>
        <p:spPr>
          <a:xfrm>
            <a:off x="1374627" y="1321371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C0A3DF6-3A1C-45B1-9147-E32A35E5D3BD}"/>
              </a:ext>
            </a:extLst>
          </p:cNvPr>
          <p:cNvCxnSpPr>
            <a:cxnSpLocks/>
            <a:stCxn id="64" idx="4"/>
          </p:cNvCxnSpPr>
          <p:nvPr/>
        </p:nvCxnSpPr>
        <p:spPr>
          <a:xfrm flipH="1">
            <a:off x="4661327" y="2835362"/>
            <a:ext cx="1" cy="6783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>
            <a:extLst>
              <a:ext uri="{FF2B5EF4-FFF2-40B4-BE49-F238E27FC236}">
                <a16:creationId xmlns:a16="http://schemas.microsoft.com/office/drawing/2014/main" id="{FB84D50E-66AC-4717-95B5-F8A5E30775A8}"/>
              </a:ext>
            </a:extLst>
          </p:cNvPr>
          <p:cNvSpPr>
            <a:spLocks/>
          </p:cNvSpPr>
          <p:nvPr/>
        </p:nvSpPr>
        <p:spPr>
          <a:xfrm>
            <a:off x="3845723" y="3513674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{5}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3DE9414-8843-4650-B3E2-B01ACAF14E92}"/>
              </a:ext>
            </a:extLst>
          </p:cNvPr>
          <p:cNvSpPr txBox="1"/>
          <p:nvPr/>
        </p:nvSpPr>
        <p:spPr>
          <a:xfrm>
            <a:off x="3795972" y="31922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3+1</a:t>
            </a:r>
          </a:p>
        </p:txBody>
      </p:sp>
      <p:sp>
        <p:nvSpPr>
          <p:cNvPr id="68" name="乘號 67">
            <a:extLst>
              <a:ext uri="{FF2B5EF4-FFF2-40B4-BE49-F238E27FC236}">
                <a16:creationId xmlns:a16="http://schemas.microsoft.com/office/drawing/2014/main" id="{E411811F-9728-4C79-9218-77711F32B1AF}"/>
              </a:ext>
            </a:extLst>
          </p:cNvPr>
          <p:cNvSpPr/>
          <p:nvPr/>
        </p:nvSpPr>
        <p:spPr>
          <a:xfrm>
            <a:off x="1905465" y="2942273"/>
            <a:ext cx="617257" cy="628260"/>
          </a:xfrm>
          <a:prstGeom prst="mathMultiply">
            <a:avLst>
              <a:gd name="adj1" fmla="val 45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7F1FFA68-72D9-4839-8D78-FD39310C6367}"/>
              </a:ext>
            </a:extLst>
          </p:cNvPr>
          <p:cNvCxnSpPr>
            <a:cxnSpLocks/>
          </p:cNvCxnSpPr>
          <p:nvPr/>
        </p:nvCxnSpPr>
        <p:spPr>
          <a:xfrm flipH="1">
            <a:off x="4629876" y="4097560"/>
            <a:ext cx="1" cy="6783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>
            <a:extLst>
              <a:ext uri="{FF2B5EF4-FFF2-40B4-BE49-F238E27FC236}">
                <a16:creationId xmlns:a16="http://schemas.microsoft.com/office/drawing/2014/main" id="{86A01CB2-C2F3-4D3A-B63A-D0470F113CBE}"/>
              </a:ext>
            </a:extLst>
          </p:cNvPr>
          <p:cNvSpPr>
            <a:spLocks/>
          </p:cNvSpPr>
          <p:nvPr/>
        </p:nvSpPr>
        <p:spPr>
          <a:xfrm>
            <a:off x="3795972" y="4781311"/>
            <a:ext cx="1568307" cy="58503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{4,6}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D44C7D2-D045-4297-8E6C-57FAE1CDF61C}"/>
              </a:ext>
            </a:extLst>
          </p:cNvPr>
          <p:cNvSpPr txBox="1"/>
          <p:nvPr/>
        </p:nvSpPr>
        <p:spPr>
          <a:xfrm>
            <a:off x="3877174" y="445153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4+0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3BF41A9-9C0A-4030-89EA-E6C4EB10AF14}"/>
              </a:ext>
            </a:extLst>
          </p:cNvPr>
          <p:cNvSpPr txBox="1"/>
          <p:nvPr/>
        </p:nvSpPr>
        <p:spPr>
          <a:xfrm>
            <a:off x="5389520" y="4775872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Terminate!</a:t>
            </a: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3CAE38E8-F5DF-43E1-B35A-8FF250CBBB8D}"/>
              </a:ext>
            </a:extLst>
          </p:cNvPr>
          <p:cNvCxnSpPr>
            <a:cxnSpLocks/>
            <a:stCxn id="64" idx="4"/>
            <a:endCxn id="77" idx="0"/>
          </p:cNvCxnSpPr>
          <p:nvPr/>
        </p:nvCxnSpPr>
        <p:spPr>
          <a:xfrm>
            <a:off x="4661328" y="2835362"/>
            <a:ext cx="1696404" cy="6795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B9263F5C-E7E0-453A-9DF9-DBABC3B0C39A}"/>
              </a:ext>
            </a:extLst>
          </p:cNvPr>
          <p:cNvSpPr>
            <a:spLocks/>
          </p:cNvSpPr>
          <p:nvPr/>
        </p:nvSpPr>
        <p:spPr>
          <a:xfrm>
            <a:off x="5573578" y="3514911"/>
            <a:ext cx="1568307" cy="5850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{4}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79BD1D65-0AA4-418F-9700-DB21017D423A}"/>
              </a:ext>
            </a:extLst>
          </p:cNvPr>
          <p:cNvSpPr txBox="1"/>
          <p:nvPr/>
        </p:nvSpPr>
        <p:spPr>
          <a:xfrm>
            <a:off x="6517280" y="31995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3+2</a:t>
            </a:r>
          </a:p>
        </p:txBody>
      </p:sp>
    </p:spTree>
    <p:extLst>
      <p:ext uri="{BB962C8B-B14F-4D97-AF65-F5344CB8AC3E}">
        <p14:creationId xmlns:p14="http://schemas.microsoft.com/office/powerpoint/2010/main" val="346993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243</Words>
  <Application>Microsoft Office PowerPoint</Application>
  <PresentationFormat>寬螢幕</PresentationFormat>
  <Paragraphs>172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徐聖凱</dc:creator>
  <cp:lastModifiedBy>徐聖凱</cp:lastModifiedBy>
  <cp:revision>4</cp:revision>
  <dcterms:created xsi:type="dcterms:W3CDTF">2024-05-13T05:34:37Z</dcterms:created>
  <dcterms:modified xsi:type="dcterms:W3CDTF">2024-05-20T05:44:16Z</dcterms:modified>
</cp:coreProperties>
</file>