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 聖凱" userId="1b4f832277614e40" providerId="LiveId" clId="{8EF3120D-58DC-4B3E-8215-17F74091A032}"/>
    <pc:docChg chg="custSel addSld delSld modSld">
      <pc:chgData name="徐 聖凱" userId="1b4f832277614e40" providerId="LiveId" clId="{8EF3120D-58DC-4B3E-8215-17F74091A032}" dt="2022-12-22T09:33:21.638" v="325" actId="47"/>
      <pc:docMkLst>
        <pc:docMk/>
      </pc:docMkLst>
      <pc:sldChg chg="modSp new mod setBg">
        <pc:chgData name="徐 聖凱" userId="1b4f832277614e40" providerId="LiveId" clId="{8EF3120D-58DC-4B3E-8215-17F74091A032}" dt="2022-12-22T09:16:31.658" v="80" actId="1076"/>
        <pc:sldMkLst>
          <pc:docMk/>
          <pc:sldMk cId="4215039279" sldId="256"/>
        </pc:sldMkLst>
        <pc:spChg chg="mod">
          <ac:chgData name="徐 聖凱" userId="1b4f832277614e40" providerId="LiveId" clId="{8EF3120D-58DC-4B3E-8215-17F74091A032}" dt="2022-12-22T09:16:04.498" v="73" actId="113"/>
          <ac:spMkLst>
            <pc:docMk/>
            <pc:sldMk cId="4215039279" sldId="256"/>
            <ac:spMk id="2" creationId="{C8D80E7A-D938-2D57-2AD7-7612C8EE81C0}"/>
          </ac:spMkLst>
        </pc:spChg>
        <pc:spChg chg="mod">
          <ac:chgData name="徐 聖凱" userId="1b4f832277614e40" providerId="LiveId" clId="{8EF3120D-58DC-4B3E-8215-17F74091A032}" dt="2022-12-22T09:16:31.658" v="80" actId="1076"/>
          <ac:spMkLst>
            <pc:docMk/>
            <pc:sldMk cId="4215039279" sldId="256"/>
            <ac:spMk id="3" creationId="{59729317-6F48-B119-58E2-436610A3ED8B}"/>
          </ac:spMkLst>
        </pc:spChg>
      </pc:sldChg>
      <pc:sldChg chg="addSp delSp modSp new mod setBg">
        <pc:chgData name="徐 聖凱" userId="1b4f832277614e40" providerId="LiveId" clId="{8EF3120D-58DC-4B3E-8215-17F74091A032}" dt="2022-12-22T09:21:45.069" v="188" actId="1076"/>
        <pc:sldMkLst>
          <pc:docMk/>
          <pc:sldMk cId="3534984601" sldId="257"/>
        </pc:sldMkLst>
        <pc:spChg chg="mod">
          <ac:chgData name="徐 聖凱" userId="1b4f832277614e40" providerId="LiveId" clId="{8EF3120D-58DC-4B3E-8215-17F74091A032}" dt="2022-12-22T09:21:45.069" v="188" actId="1076"/>
          <ac:spMkLst>
            <pc:docMk/>
            <pc:sldMk cId="3534984601" sldId="257"/>
            <ac:spMk id="2" creationId="{38C3E1E1-1353-E2D6-BBA3-A2451A469F7C}"/>
          </ac:spMkLst>
        </pc:spChg>
        <pc:spChg chg="del">
          <ac:chgData name="徐 聖凱" userId="1b4f832277614e40" providerId="LiveId" clId="{8EF3120D-58DC-4B3E-8215-17F74091A032}" dt="2022-12-22T09:16:48.895" v="84" actId="478"/>
          <ac:spMkLst>
            <pc:docMk/>
            <pc:sldMk cId="3534984601" sldId="257"/>
            <ac:spMk id="3" creationId="{DAD8E64B-D1EF-A1B3-E19D-641A4CBA433A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4" creationId="{3A988B2A-3842-27C7-435C-F498C4C34196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5" creationId="{B04F994F-EE85-A44A-3570-B42DCE7AD665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6" creationId="{C24783BE-27FE-89DE-2BDE-D222CEFA7104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7" creationId="{DD320AC3-A79A-A8D2-03E1-62ECA55952CD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9" creationId="{EC539EC6-DDF1-7DBF-BE58-011E479CC52A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0" creationId="{8BCA807A-38AB-947D-7BFB-8980FDBECD6C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1" creationId="{169F7366-0762-96BA-EAE2-35D864D471C0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2" creationId="{3A90CFF0-1A8A-51E4-384D-8249FBDC3021}"/>
          </ac:spMkLst>
        </pc:spChg>
        <pc:spChg chg="add del mod">
          <ac:chgData name="徐 聖凱" userId="1b4f832277614e40" providerId="LiveId" clId="{8EF3120D-58DC-4B3E-8215-17F74091A032}" dt="2022-12-22T09:20:30.484" v="164" actId="478"/>
          <ac:spMkLst>
            <pc:docMk/>
            <pc:sldMk cId="3534984601" sldId="257"/>
            <ac:spMk id="13" creationId="{EA6D52EA-12D6-7FE8-DFB5-E3961B514290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4" creationId="{8DB9AA0E-55EC-C5A1-5F1D-96121CBAEFA9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5" creationId="{6D244533-3221-1E64-27CD-18D17AC437D5}"/>
          </ac:spMkLst>
        </pc:spChg>
        <pc:spChg chg="add mod">
          <ac:chgData name="徐 聖凱" userId="1b4f832277614e40" providerId="LiveId" clId="{8EF3120D-58DC-4B3E-8215-17F74091A032}" dt="2022-12-22T09:21:26.848" v="179" actId="1076"/>
          <ac:spMkLst>
            <pc:docMk/>
            <pc:sldMk cId="3534984601" sldId="257"/>
            <ac:spMk id="16" creationId="{8CE8D59F-5586-6A97-F218-E6F6A1249903}"/>
          </ac:spMkLst>
        </pc:spChg>
      </pc:sldChg>
      <pc:sldChg chg="addSp delSp modSp new mod setBg">
        <pc:chgData name="徐 聖凱" userId="1b4f832277614e40" providerId="LiveId" clId="{8EF3120D-58DC-4B3E-8215-17F74091A032}" dt="2022-12-22T09:28:26.792" v="213" actId="1076"/>
        <pc:sldMkLst>
          <pc:docMk/>
          <pc:sldMk cId="2629359215" sldId="258"/>
        </pc:sldMkLst>
        <pc:spChg chg="del">
          <ac:chgData name="徐 聖凱" userId="1b4f832277614e40" providerId="LiveId" clId="{8EF3120D-58DC-4B3E-8215-17F74091A032}" dt="2022-12-22T09:21:50.418" v="190" actId="478"/>
          <ac:spMkLst>
            <pc:docMk/>
            <pc:sldMk cId="2629359215" sldId="258"/>
            <ac:spMk id="2" creationId="{80C6C9A5-F013-A3A7-0B29-77246BD6D2A0}"/>
          </ac:spMkLst>
        </pc:spChg>
        <pc:spChg chg="del">
          <ac:chgData name="徐 聖凱" userId="1b4f832277614e40" providerId="LiveId" clId="{8EF3120D-58DC-4B3E-8215-17F74091A032}" dt="2022-12-22T09:21:50.418" v="190" actId="478"/>
          <ac:spMkLst>
            <pc:docMk/>
            <pc:sldMk cId="2629359215" sldId="258"/>
            <ac:spMk id="3" creationId="{86F59154-3221-4307-9245-B25EF99F5C42}"/>
          </ac:spMkLst>
        </pc:spChg>
        <pc:spChg chg="add mod">
          <ac:chgData name="徐 聖凱" userId="1b4f832277614e40" providerId="LiveId" clId="{8EF3120D-58DC-4B3E-8215-17F74091A032}" dt="2022-12-22T09:21:57.890" v="192"/>
          <ac:spMkLst>
            <pc:docMk/>
            <pc:sldMk cId="2629359215" sldId="258"/>
            <ac:spMk id="4" creationId="{EAD9A412-7210-0B2D-79E1-3200B3370E6F}"/>
          </ac:spMkLst>
        </pc:spChg>
        <pc:spChg chg="add mod">
          <ac:chgData name="徐 聖凱" userId="1b4f832277614e40" providerId="LiveId" clId="{8EF3120D-58DC-4B3E-8215-17F74091A032}" dt="2022-12-22T09:28:26.792" v="213" actId="1076"/>
          <ac:spMkLst>
            <pc:docMk/>
            <pc:sldMk cId="2629359215" sldId="258"/>
            <ac:spMk id="5" creationId="{D0C051BC-C96A-AA16-E15A-6DB665DCBEED}"/>
          </ac:spMkLst>
        </pc:spChg>
        <pc:spChg chg="add mod">
          <ac:chgData name="徐 聖凱" userId="1b4f832277614e40" providerId="LiveId" clId="{8EF3120D-58DC-4B3E-8215-17F74091A032}" dt="2022-12-22T09:28:26.792" v="213" actId="1076"/>
          <ac:spMkLst>
            <pc:docMk/>
            <pc:sldMk cId="2629359215" sldId="258"/>
            <ac:spMk id="6" creationId="{52401DE3-3248-291D-0C5E-5FA227077B66}"/>
          </ac:spMkLst>
        </pc:spChg>
        <pc:spChg chg="add mod">
          <ac:chgData name="徐 聖凱" userId="1b4f832277614e40" providerId="LiveId" clId="{8EF3120D-58DC-4B3E-8215-17F74091A032}" dt="2022-12-22T09:28:26.792" v="213" actId="1076"/>
          <ac:spMkLst>
            <pc:docMk/>
            <pc:sldMk cId="2629359215" sldId="258"/>
            <ac:spMk id="7" creationId="{770BECEF-5DCB-9606-98BC-850DC31005AB}"/>
          </ac:spMkLst>
        </pc:spChg>
        <pc:spChg chg="add mod">
          <ac:chgData name="徐 聖凱" userId="1b4f832277614e40" providerId="LiveId" clId="{8EF3120D-58DC-4B3E-8215-17F74091A032}" dt="2022-12-22T09:28:26.792" v="213" actId="1076"/>
          <ac:spMkLst>
            <pc:docMk/>
            <pc:sldMk cId="2629359215" sldId="258"/>
            <ac:spMk id="8" creationId="{318728A2-235B-5533-3129-17B22A963A33}"/>
          </ac:spMkLst>
        </pc:spChg>
        <pc:spChg chg="add mod">
          <ac:chgData name="徐 聖凱" userId="1b4f832277614e40" providerId="LiveId" clId="{8EF3120D-58DC-4B3E-8215-17F74091A032}" dt="2022-12-22T09:28:26.792" v="213" actId="1076"/>
          <ac:spMkLst>
            <pc:docMk/>
            <pc:sldMk cId="2629359215" sldId="258"/>
            <ac:spMk id="9" creationId="{9B06E38F-04A3-3A04-1E3E-0511851D60BA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0" creationId="{3B61F118-E0BB-E938-1948-A22B954C03C2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1" creationId="{B2CCDAC4-AD83-AB79-6603-28BEDE3DE29B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2" creationId="{158E31A5-D175-1E01-8F26-D70BE684FE97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3" creationId="{7346299F-846A-CB7B-6527-9C6A74700F5C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4" creationId="{D7396B56-8994-8C12-BA11-C7EDAD527D6E}"/>
          </ac:spMkLst>
        </pc:spChg>
        <pc:spChg chg="add del mod">
          <ac:chgData name="徐 聖凱" userId="1b4f832277614e40" providerId="LiveId" clId="{8EF3120D-58DC-4B3E-8215-17F74091A032}" dt="2022-12-22T09:23:45.089" v="211" actId="478"/>
          <ac:spMkLst>
            <pc:docMk/>
            <pc:sldMk cId="2629359215" sldId="258"/>
            <ac:spMk id="15" creationId="{5F8FF87D-76E6-C10E-50E8-0A79D586C340}"/>
          </ac:spMkLst>
        </pc:spChg>
      </pc:sldChg>
      <pc:sldChg chg="addSp delSp modSp new mod setBg">
        <pc:chgData name="徐 聖凱" userId="1b4f832277614e40" providerId="LiveId" clId="{8EF3120D-58DC-4B3E-8215-17F74091A032}" dt="2022-12-22T09:32:02.636" v="321" actId="207"/>
        <pc:sldMkLst>
          <pc:docMk/>
          <pc:sldMk cId="3464120293" sldId="259"/>
        </pc:sldMkLst>
        <pc:spChg chg="del">
          <ac:chgData name="徐 聖凱" userId="1b4f832277614e40" providerId="LiveId" clId="{8EF3120D-58DC-4B3E-8215-17F74091A032}" dt="2022-12-22T09:28:35.056" v="215" actId="478"/>
          <ac:spMkLst>
            <pc:docMk/>
            <pc:sldMk cId="3464120293" sldId="259"/>
            <ac:spMk id="2" creationId="{5A91D6EF-8966-4697-E4F7-87720F446AFC}"/>
          </ac:spMkLst>
        </pc:spChg>
        <pc:spChg chg="del">
          <ac:chgData name="徐 聖凱" userId="1b4f832277614e40" providerId="LiveId" clId="{8EF3120D-58DC-4B3E-8215-17F74091A032}" dt="2022-12-22T09:28:35.056" v="215" actId="478"/>
          <ac:spMkLst>
            <pc:docMk/>
            <pc:sldMk cId="3464120293" sldId="259"/>
            <ac:spMk id="3" creationId="{8BF94D9C-2CEB-33B4-0768-770A9409FF1A}"/>
          </ac:spMkLst>
        </pc:spChg>
        <pc:spChg chg="add mod">
          <ac:chgData name="徐 聖凱" userId="1b4f832277614e40" providerId="LiveId" clId="{8EF3120D-58DC-4B3E-8215-17F74091A032}" dt="2022-12-22T09:30:47.096" v="235" actId="20577"/>
          <ac:spMkLst>
            <pc:docMk/>
            <pc:sldMk cId="3464120293" sldId="259"/>
            <ac:spMk id="4" creationId="{AEC15090-A6AC-CC8A-66FC-B074E63F917D}"/>
          </ac:spMkLst>
        </pc:spChg>
        <pc:spChg chg="add mod">
          <ac:chgData name="徐 聖凱" userId="1b4f832277614e40" providerId="LiveId" clId="{8EF3120D-58DC-4B3E-8215-17F74091A032}" dt="2022-12-22T09:30:53.571" v="236"/>
          <ac:spMkLst>
            <pc:docMk/>
            <pc:sldMk cId="3464120293" sldId="259"/>
            <ac:spMk id="5" creationId="{61261D10-73A5-5777-4314-37525D4BA262}"/>
          </ac:spMkLst>
        </pc:spChg>
        <pc:spChg chg="add mod">
          <ac:chgData name="徐 聖凱" userId="1b4f832277614e40" providerId="LiveId" clId="{8EF3120D-58DC-4B3E-8215-17F74091A032}" dt="2022-12-22T09:30:53.571" v="236"/>
          <ac:spMkLst>
            <pc:docMk/>
            <pc:sldMk cId="3464120293" sldId="259"/>
            <ac:spMk id="6" creationId="{CF5B5DAB-8BDF-E403-C683-B06A2B3405C3}"/>
          </ac:spMkLst>
        </pc:spChg>
        <pc:spChg chg="add mod">
          <ac:chgData name="徐 聖凱" userId="1b4f832277614e40" providerId="LiveId" clId="{8EF3120D-58DC-4B3E-8215-17F74091A032}" dt="2022-12-22T09:31:21.713" v="293" actId="20577"/>
          <ac:spMkLst>
            <pc:docMk/>
            <pc:sldMk cId="3464120293" sldId="259"/>
            <ac:spMk id="7" creationId="{4CED3ED7-C95A-926B-57F2-1B01E2A82DF9}"/>
          </ac:spMkLst>
        </pc:spChg>
        <pc:spChg chg="add mod">
          <ac:chgData name="徐 聖凱" userId="1b4f832277614e40" providerId="LiveId" clId="{8EF3120D-58DC-4B3E-8215-17F74091A032}" dt="2022-12-22T09:31:27.718" v="295" actId="1076"/>
          <ac:spMkLst>
            <pc:docMk/>
            <pc:sldMk cId="3464120293" sldId="259"/>
            <ac:spMk id="8" creationId="{01F396C4-E540-C17F-81DF-5737343C786A}"/>
          </ac:spMkLst>
        </pc:spChg>
        <pc:spChg chg="add mod">
          <ac:chgData name="徐 聖凱" userId="1b4f832277614e40" providerId="LiveId" clId="{8EF3120D-58DC-4B3E-8215-17F74091A032}" dt="2022-12-22T09:31:30.515" v="296" actId="20577"/>
          <ac:spMkLst>
            <pc:docMk/>
            <pc:sldMk cId="3464120293" sldId="259"/>
            <ac:spMk id="9" creationId="{C34FD956-DB11-D88D-32BA-574ADA287AC3}"/>
          </ac:spMkLst>
        </pc:spChg>
        <pc:spChg chg="add mod">
          <ac:chgData name="徐 聖凱" userId="1b4f832277614e40" providerId="LiveId" clId="{8EF3120D-58DC-4B3E-8215-17F74091A032}" dt="2022-12-22T09:31:39.263" v="310" actId="20577"/>
          <ac:spMkLst>
            <pc:docMk/>
            <pc:sldMk cId="3464120293" sldId="259"/>
            <ac:spMk id="10" creationId="{CB9AAAEF-B370-9ADC-B374-4F7A586801B5}"/>
          </ac:spMkLst>
        </pc:spChg>
        <pc:spChg chg="add mod">
          <ac:chgData name="徐 聖凱" userId="1b4f832277614e40" providerId="LiveId" clId="{8EF3120D-58DC-4B3E-8215-17F74091A032}" dt="2022-12-22T09:31:48.990" v="312" actId="1076"/>
          <ac:spMkLst>
            <pc:docMk/>
            <pc:sldMk cId="3464120293" sldId="259"/>
            <ac:spMk id="11" creationId="{D0D6E7B5-FB80-845F-CAB0-C79C2A60F572}"/>
          </ac:spMkLst>
        </pc:spChg>
        <pc:spChg chg="add mod">
          <ac:chgData name="徐 聖凱" userId="1b4f832277614e40" providerId="LiveId" clId="{8EF3120D-58DC-4B3E-8215-17F74091A032}" dt="2022-12-22T09:32:02.636" v="321" actId="207"/>
          <ac:spMkLst>
            <pc:docMk/>
            <pc:sldMk cId="3464120293" sldId="259"/>
            <ac:spMk id="12" creationId="{BB0DA20E-C8B5-6FD0-976C-A099E84D838B}"/>
          </ac:spMkLst>
        </pc:spChg>
      </pc:sldChg>
      <pc:sldChg chg="delSp new del mod setBg">
        <pc:chgData name="徐 聖凱" userId="1b4f832277614e40" providerId="LiveId" clId="{8EF3120D-58DC-4B3E-8215-17F74091A032}" dt="2022-12-22T09:33:21.638" v="325" actId="47"/>
        <pc:sldMkLst>
          <pc:docMk/>
          <pc:sldMk cId="1128465833" sldId="260"/>
        </pc:sldMkLst>
        <pc:spChg chg="del">
          <ac:chgData name="徐 聖凱" userId="1b4f832277614e40" providerId="LiveId" clId="{8EF3120D-58DC-4B3E-8215-17F74091A032}" dt="2022-12-22T09:32:10.119" v="323" actId="478"/>
          <ac:spMkLst>
            <pc:docMk/>
            <pc:sldMk cId="1128465833" sldId="260"/>
            <ac:spMk id="2" creationId="{7D5B5339-2B10-DA48-95E1-9F0CA455DD95}"/>
          </ac:spMkLst>
        </pc:spChg>
        <pc:spChg chg="del">
          <ac:chgData name="徐 聖凱" userId="1b4f832277614e40" providerId="LiveId" clId="{8EF3120D-58DC-4B3E-8215-17F74091A032}" dt="2022-12-22T09:32:10.119" v="323" actId="478"/>
          <ac:spMkLst>
            <pc:docMk/>
            <pc:sldMk cId="1128465833" sldId="260"/>
            <ac:spMk id="3" creationId="{4A19219B-2D15-00C0-FBCE-68B54FA4C6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2A9E1-EB42-1A02-8854-EDD81509D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8E920-E1D5-1D24-AAA5-AE30C8EC3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7BC4B6-BDFE-73B1-F191-4B5C342E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AE6B1-44E8-3BBA-C834-C36C72F5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C618F9-0215-7294-1010-98292E06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5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173D7-9D5F-96B3-A621-0FDBA4FC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563A0-981B-3A0F-1123-D2AD5475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8BCCE-A03F-1545-7885-E4A5E1E5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F8AD6F-EE2B-98C0-67A2-721B5B10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B1C66-50E1-7312-1BF7-BDAF3DC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5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F6B7D9-5CF1-51F6-0771-CA5CFD44D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2555F9-53B6-6D6E-B491-411283D7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0D37D-95C9-EFEE-C083-B1F9ACB3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7618F2-4B05-C59F-7A69-FC3322CA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14A98-2749-066D-A286-4BE8C56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5D243-F117-0289-C198-DA9FC89E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1F9CB-88D6-CDB5-DB60-A2B1C4A8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FD513-CB09-1F30-7517-8A8465F7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B1960-BFD9-F5F8-93E0-B1C915A1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A6E1CF-1DEB-F9B2-08DC-034E81BB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31F79-693F-7E22-CAAC-172D3E4E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A07781-E3BA-E43B-154B-48833900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811CA-160A-2A15-D34C-23FAC064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BFFC2-EB3C-AFD3-C37D-58047930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E9B08-CD2B-C4BD-E764-59866A93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1ABF5-3CAF-9D0C-E89E-E366F175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D7A507-EF79-0C7F-4B83-527FD3B9C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D29AF1-CAFC-A73A-4987-536AC796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F8AD7D-F779-280E-F01A-B520716D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31289-4929-EAD2-00BD-0BD857EA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0DE536-5D8D-6B14-B77E-9C6E914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4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5D19E-D523-D23B-9162-1CFD4621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565F6-9F9B-E852-DAC3-9A257CF9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D706AE-A9CB-592C-D3E3-6BE0A56F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61BFA7-BEAA-E0DA-5793-B2A81FFB7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243C19-15B5-F9DF-4F89-DA302DB26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8312C7-9794-500B-3D58-4859DFF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C359E0-39F0-D133-6C5F-9D531BCA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875507-3730-6AE8-2829-5B8A4DD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3E71-2721-C951-C383-33A176C2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D9B2EF-BFB6-5BA9-559B-806A4F89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44EEF-6780-93EF-ED69-19BF5251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C49156-E1B4-E6F4-0305-240B92C3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42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D64465-EB31-89CB-D52A-9013E4C5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09AAB-FB00-8CEF-5DAF-02B9EB20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98F607-BF77-25CA-D3EC-49E03E49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E4C56-B4DF-D318-F526-50DB6E75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BFBB-49B1-57F1-15A5-AE0AA1F0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88EE9-19A3-8B60-1D48-FD01AFFB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CCC1AD-5690-12A4-5DF4-E140F2CC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095470-BA4A-D5B3-AA34-F424D767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D5C373-E94D-9A9E-5F58-707096C6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0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A927-2DE4-A079-5EDD-A610454B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AFAB89-EDBC-F7E5-F0E1-844A5AF76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52D634-F051-12C1-17E3-6534B9DF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789E48-4CCB-8F70-FC01-D4221FFE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FCA64A-EEA0-F980-1CF8-8287AB1F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76E176-80D0-1B42-2832-F309D7F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1D98E7-A1A9-AB99-C439-F94FA4EC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D5DF1B-A3DF-A50B-7476-652FCD3A6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B02D74-D6A5-47AE-E614-D47D6B9CE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69CC-044C-4DD0-8F27-76AFD33054F6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1ACEB5-A32F-0DFB-0E55-18D2ABF06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7F2C7-37C8-7DD1-9059-3F5BF75DD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7D8C-0890-4630-9796-0044284844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80E7A-D938-2D57-2AD7-7612C8EE8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對發票程式使用手冊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29317-6F48-B119-58E2-436610A3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7136" y="4049510"/>
            <a:ext cx="3057728" cy="48357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製作人：徐聖凱</a:t>
            </a:r>
          </a:p>
        </p:txBody>
      </p:sp>
    </p:spTree>
    <p:extLst>
      <p:ext uri="{BB962C8B-B14F-4D97-AF65-F5344CB8AC3E}">
        <p14:creationId xmlns:p14="http://schemas.microsoft.com/office/powerpoint/2010/main" val="421503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3E1E1-1353-E2D6-BBA3-A2451A46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344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匯入模組</a:t>
            </a:r>
            <a:endParaRPr lang="zh-TW" altLang="en-US" sz="7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A988B2A-3842-27C7-435C-F498C4C34196}"/>
              </a:ext>
            </a:extLst>
          </p:cNvPr>
          <p:cNvSpPr>
            <a:spLocks noChangeAspect="1"/>
          </p:cNvSpPr>
          <p:nvPr/>
        </p:nvSpPr>
        <p:spPr>
          <a:xfrm>
            <a:off x="865886" y="1657924"/>
            <a:ext cx="1075549" cy="10755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4F994F-EE85-A44A-3570-B42DCE7AD665}"/>
              </a:ext>
            </a:extLst>
          </p:cNvPr>
          <p:cNvSpPr txBox="1"/>
          <p:nvPr/>
        </p:nvSpPr>
        <p:spPr>
          <a:xfrm>
            <a:off x="1066067" y="159341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4783BE-27FE-89DE-2BDE-D222CEFA7104}"/>
              </a:ext>
            </a:extLst>
          </p:cNvPr>
          <p:cNvSpPr txBox="1"/>
          <p:nvPr/>
        </p:nvSpPr>
        <p:spPr>
          <a:xfrm>
            <a:off x="2141616" y="176268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D320AC3-A79A-A8D2-03E1-62ECA55952CD}"/>
              </a:ext>
            </a:extLst>
          </p:cNvPr>
          <p:cNvSpPr/>
          <p:nvPr/>
        </p:nvSpPr>
        <p:spPr>
          <a:xfrm>
            <a:off x="2997867" y="2702363"/>
            <a:ext cx="6809361" cy="7694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539EC6-DDF1-7DBF-BE58-011E479CC52A}"/>
              </a:ext>
            </a:extLst>
          </p:cNvPr>
          <p:cNvSpPr txBox="1"/>
          <p:nvPr/>
        </p:nvSpPr>
        <p:spPr>
          <a:xfrm>
            <a:off x="3173775" y="269096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0" i="0" dirty="0">
                <a:solidFill>
                  <a:schemeClr val="accent2"/>
                </a:solidFill>
                <a:effectLst/>
                <a:latin typeface="Menlo"/>
              </a:rPr>
              <a:t>pip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accent6"/>
                </a:solidFill>
                <a:effectLst/>
                <a:latin typeface="Menlo"/>
              </a:rPr>
              <a:t>install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requests</a:t>
            </a:r>
            <a:endParaRPr lang="zh-TW" altLang="en-US" sz="40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BCA807A-38AB-947D-7BFB-8980FDBECD6C}"/>
              </a:ext>
            </a:extLst>
          </p:cNvPr>
          <p:cNvSpPr>
            <a:spLocks noChangeAspect="1"/>
          </p:cNvSpPr>
          <p:nvPr/>
        </p:nvSpPr>
        <p:spPr>
          <a:xfrm>
            <a:off x="838200" y="3466548"/>
            <a:ext cx="1075549" cy="10755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9F7366-0762-96BA-EAE2-35D864D471C0}"/>
              </a:ext>
            </a:extLst>
          </p:cNvPr>
          <p:cNvSpPr txBox="1"/>
          <p:nvPr/>
        </p:nvSpPr>
        <p:spPr>
          <a:xfrm>
            <a:off x="1066066" y="345032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90CFF0-1A8A-51E4-384D-8249FBDC3021}"/>
              </a:ext>
            </a:extLst>
          </p:cNvPr>
          <p:cNvSpPr txBox="1"/>
          <p:nvPr/>
        </p:nvSpPr>
        <p:spPr>
          <a:xfrm>
            <a:off x="2113930" y="357131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DB9AA0E-55EC-C5A1-5F1D-96121CBAEFA9}"/>
              </a:ext>
            </a:extLst>
          </p:cNvPr>
          <p:cNvSpPr/>
          <p:nvPr/>
        </p:nvSpPr>
        <p:spPr>
          <a:xfrm>
            <a:off x="2968683" y="4449973"/>
            <a:ext cx="6809361" cy="14941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244533-3221-1E64-27CD-18D17AC437D5}"/>
              </a:ext>
            </a:extLst>
          </p:cNvPr>
          <p:cNvSpPr txBox="1"/>
          <p:nvPr/>
        </p:nvSpPr>
        <p:spPr>
          <a:xfrm>
            <a:off x="3173775" y="4496396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0" i="0" dirty="0">
                <a:solidFill>
                  <a:schemeClr val="accent2"/>
                </a:solidFill>
                <a:effectLst/>
                <a:latin typeface="Menlo"/>
              </a:rPr>
              <a:t>pip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accent6"/>
                </a:solidFill>
                <a:effectLst/>
                <a:latin typeface="Menlo"/>
              </a:rPr>
              <a:t>install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Menlo"/>
              </a:rPr>
              <a:t>beautifulsoup4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E8D59F-5586-6A97-F218-E6F6A1249903}"/>
              </a:ext>
            </a:extLst>
          </p:cNvPr>
          <p:cNvSpPr txBox="1"/>
          <p:nvPr/>
        </p:nvSpPr>
        <p:spPr>
          <a:xfrm>
            <a:off x="3173775" y="5095762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0" i="0" dirty="0">
                <a:solidFill>
                  <a:schemeClr val="accent2"/>
                </a:solidFill>
                <a:effectLst/>
                <a:latin typeface="Menlo"/>
              </a:rPr>
              <a:t>pip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accent6"/>
                </a:solidFill>
                <a:effectLst/>
                <a:latin typeface="Menlo"/>
              </a:rPr>
              <a:t>install</a:t>
            </a:r>
            <a:r>
              <a:rPr lang="en-US" altLang="zh-TW" sz="4000" b="0" i="0" dirty="0">
                <a:solidFill>
                  <a:srgbClr val="FFFFFF"/>
                </a:solidFill>
                <a:effectLst/>
                <a:latin typeface="Menlo"/>
              </a:rPr>
              <a:t> </a:t>
            </a:r>
            <a:r>
              <a:rPr lang="en-US" altLang="zh-TW" sz="4000" b="0" i="0" dirty="0" err="1">
                <a:solidFill>
                  <a:schemeClr val="bg1"/>
                </a:solidFill>
                <a:effectLst/>
                <a:latin typeface="Menlo"/>
              </a:rPr>
              <a:t>lxml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8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AD9A412-7210-0B2D-79E1-3200B337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344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匯入模組</a:t>
            </a:r>
            <a:endParaRPr lang="zh-TW" altLang="en-US" sz="7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0C051BC-C96A-AA16-E15A-6DB665DCBEED}"/>
              </a:ext>
            </a:extLst>
          </p:cNvPr>
          <p:cNvSpPr>
            <a:spLocks noChangeAspect="1"/>
          </p:cNvSpPr>
          <p:nvPr/>
        </p:nvSpPr>
        <p:spPr>
          <a:xfrm>
            <a:off x="895069" y="2718239"/>
            <a:ext cx="1075549" cy="10755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401DE3-3248-291D-0C5E-5FA227077B66}"/>
              </a:ext>
            </a:extLst>
          </p:cNvPr>
          <p:cNvSpPr txBox="1"/>
          <p:nvPr/>
        </p:nvSpPr>
        <p:spPr>
          <a:xfrm>
            <a:off x="1095250" y="265372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0BECEF-5DCB-9606-98BC-850DC31005AB}"/>
              </a:ext>
            </a:extLst>
          </p:cNvPr>
          <p:cNvSpPr txBox="1"/>
          <p:nvPr/>
        </p:nvSpPr>
        <p:spPr>
          <a:xfrm>
            <a:off x="2170799" y="2823004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8728A2-235B-5533-3129-17B22A963A33}"/>
              </a:ext>
            </a:extLst>
          </p:cNvPr>
          <p:cNvSpPr/>
          <p:nvPr/>
        </p:nvSpPr>
        <p:spPr>
          <a:xfrm>
            <a:off x="3027050" y="3762678"/>
            <a:ext cx="6809361" cy="7694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06E38F-04A3-3A04-1E3E-0511851D60BA}"/>
              </a:ext>
            </a:extLst>
          </p:cNvPr>
          <p:cNvSpPr txBox="1"/>
          <p:nvPr/>
        </p:nvSpPr>
        <p:spPr>
          <a:xfrm>
            <a:off x="3202958" y="3751276"/>
            <a:ext cx="6728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0" i="0" dirty="0">
                <a:solidFill>
                  <a:schemeClr val="bg1"/>
                </a:solidFill>
                <a:effectLst/>
                <a:latin typeface="Menlo"/>
              </a:rPr>
              <a:t>python</a:t>
            </a:r>
            <a:r>
              <a:rPr lang="en-US" altLang="zh-TW" sz="40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accent2"/>
                </a:solidFill>
                <a:effectLst/>
                <a:latin typeface="Menlo"/>
              </a:rPr>
              <a:t>-m pip </a:t>
            </a:r>
            <a:r>
              <a:rPr lang="en-US" altLang="zh-TW" sz="4000" b="0" i="0" dirty="0">
                <a:solidFill>
                  <a:schemeClr val="accent6"/>
                </a:solidFill>
                <a:effectLst/>
                <a:latin typeface="Menlo"/>
              </a:rPr>
              <a:t>install</a:t>
            </a:r>
            <a:r>
              <a:rPr lang="en-US" altLang="zh-TW" sz="40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zh-TW" sz="4000" b="0" i="0" dirty="0" err="1">
                <a:solidFill>
                  <a:schemeClr val="bg1"/>
                </a:solidFill>
                <a:effectLst/>
                <a:latin typeface="Menlo"/>
              </a:rPr>
              <a:t>pygame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5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EC15090-A6AC-CC8A-66FC-B074E63F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4" y="344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  <a:endParaRPr lang="zh-TW" altLang="en-US" sz="7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1261D10-73A5-5777-4314-37525D4BA262}"/>
              </a:ext>
            </a:extLst>
          </p:cNvPr>
          <p:cNvSpPr>
            <a:spLocks noChangeAspect="1"/>
          </p:cNvSpPr>
          <p:nvPr/>
        </p:nvSpPr>
        <p:spPr>
          <a:xfrm>
            <a:off x="865886" y="1657924"/>
            <a:ext cx="1075549" cy="10755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5B5DAB-8BDF-E403-C683-B06A2B3405C3}"/>
              </a:ext>
            </a:extLst>
          </p:cNvPr>
          <p:cNvSpPr txBox="1"/>
          <p:nvPr/>
        </p:nvSpPr>
        <p:spPr>
          <a:xfrm>
            <a:off x="1066067" y="159341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D3ED7-C95A-926B-57F2-1B01E2A82DF9}"/>
              </a:ext>
            </a:extLst>
          </p:cNvPr>
          <p:cNvSpPr txBox="1"/>
          <p:nvPr/>
        </p:nvSpPr>
        <p:spPr>
          <a:xfrm>
            <a:off x="2141616" y="176268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cd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到資料夾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1F396C4-E540-C17F-81DF-5737343C786A}"/>
              </a:ext>
            </a:extLst>
          </p:cNvPr>
          <p:cNvSpPr>
            <a:spLocks noChangeAspect="1"/>
          </p:cNvSpPr>
          <p:nvPr/>
        </p:nvSpPr>
        <p:spPr>
          <a:xfrm>
            <a:off x="865886" y="3173000"/>
            <a:ext cx="1075549" cy="10755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4FD956-DB11-D88D-32BA-574ADA287AC3}"/>
              </a:ext>
            </a:extLst>
          </p:cNvPr>
          <p:cNvSpPr txBox="1"/>
          <p:nvPr/>
        </p:nvSpPr>
        <p:spPr>
          <a:xfrm>
            <a:off x="1066067" y="310848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9AAAEF-B370-9ADC-B374-4F7A586801B5}"/>
              </a:ext>
            </a:extLst>
          </p:cNvPr>
          <p:cNvSpPr txBox="1"/>
          <p:nvPr/>
        </p:nvSpPr>
        <p:spPr>
          <a:xfrm>
            <a:off x="2141616" y="3277765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main.py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0D6E7B5-FB80-845F-CAB0-C79C2A60F572}"/>
              </a:ext>
            </a:extLst>
          </p:cNvPr>
          <p:cNvSpPr/>
          <p:nvPr/>
        </p:nvSpPr>
        <p:spPr>
          <a:xfrm>
            <a:off x="2579577" y="4521435"/>
            <a:ext cx="6809361" cy="7694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0DA20E-C8B5-6FD0-976C-A099E84D838B}"/>
              </a:ext>
            </a:extLst>
          </p:cNvPr>
          <p:cNvSpPr txBox="1"/>
          <p:nvPr/>
        </p:nvSpPr>
        <p:spPr>
          <a:xfrm>
            <a:off x="2755485" y="4510033"/>
            <a:ext cx="6728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0" i="0" dirty="0">
                <a:solidFill>
                  <a:schemeClr val="accent2"/>
                </a:solidFill>
                <a:effectLst/>
                <a:latin typeface="Menlo"/>
              </a:rPr>
              <a:t>python</a:t>
            </a:r>
            <a:r>
              <a:rPr lang="en-US" altLang="zh-TW" sz="4000" b="0" i="0" dirty="0">
                <a:solidFill>
                  <a:srgbClr val="C7254E"/>
                </a:solidFill>
                <a:effectLst/>
                <a:latin typeface="Menlo"/>
              </a:rPr>
              <a:t> </a:t>
            </a:r>
            <a:r>
              <a:rPr lang="en-US" altLang="zh-TW" sz="4000" b="0" i="0" dirty="0">
                <a:solidFill>
                  <a:schemeClr val="bg1"/>
                </a:solidFill>
                <a:effectLst/>
                <a:latin typeface="Menlo"/>
              </a:rPr>
              <a:t>main.py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Menlo</vt:lpstr>
      <vt:lpstr>微軟正黑體</vt:lpstr>
      <vt:lpstr>Arial</vt:lpstr>
      <vt:lpstr>Calibri</vt:lpstr>
      <vt:lpstr>Calibri Light</vt:lpstr>
      <vt:lpstr>Office 佈景主題</vt:lpstr>
      <vt:lpstr>對發票程式使用手冊</vt:lpstr>
      <vt:lpstr>匯入模組</vt:lpstr>
      <vt:lpstr>匯入模組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對發票程式使用手冊</dc:title>
  <dc:creator>徐 聖凱</dc:creator>
  <cp:lastModifiedBy>徐 聖凱</cp:lastModifiedBy>
  <cp:revision>1</cp:revision>
  <dcterms:created xsi:type="dcterms:W3CDTF">2022-12-22T09:15:21Z</dcterms:created>
  <dcterms:modified xsi:type="dcterms:W3CDTF">2022-12-22T09:33:26Z</dcterms:modified>
</cp:coreProperties>
</file>