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1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58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41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76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05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38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3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5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22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13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B7DB-CD60-4786-95D5-070FBB1AEC8C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DDF8-0878-41EF-9ADF-63615E1AD1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8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bootstrap.com/template/modern-busin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ncyu.edu.tw/~s1112923/fin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20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rcRect t="14903"/>
          <a:stretch/>
        </p:blipFill>
        <p:spPr>
          <a:xfrm>
            <a:off x="0" y="-62144"/>
            <a:ext cx="12192000" cy="69201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88517" y="1967984"/>
            <a:ext cx="5895975" cy="25527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55130" y="2447925"/>
            <a:ext cx="676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網路程式設計期末專題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76140" y="3517523"/>
            <a:ext cx="168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11170" y="3244334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1112923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徐聖凱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11170" y="3882509"/>
            <a:ext cx="2055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1103861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何霆威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3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438400" y="51435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創作動機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>
            <a:spLocks noChangeAspect="1"/>
          </p:cNvSpPr>
          <p:nvPr/>
        </p:nvSpPr>
        <p:spPr>
          <a:xfrm>
            <a:off x="942975" y="1685925"/>
            <a:ext cx="1038225" cy="10382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62049" y="1708487"/>
            <a:ext cx="60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38400" y="1923930"/>
            <a:ext cx="9353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因為我住鳳山，也對鳳山比較了解因此想介紹鳳山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>
            <a:spLocks noChangeAspect="1"/>
          </p:cNvSpPr>
          <p:nvPr/>
        </p:nvSpPr>
        <p:spPr>
          <a:xfrm>
            <a:off x="942975" y="3857625"/>
            <a:ext cx="1038225" cy="10382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62049" y="3880187"/>
            <a:ext cx="60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38400" y="4095630"/>
            <a:ext cx="93535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有關鳳山區的相關旅遊資訊以及歷史等雜亂，因此想要整理成一個網站來介紹我的家</a:t>
            </a:r>
          </a:p>
        </p:txBody>
      </p:sp>
    </p:spTree>
    <p:extLst>
      <p:ext uri="{BB962C8B-B14F-4D97-AF65-F5344CB8AC3E}">
        <p14:creationId xmlns:p14="http://schemas.microsoft.com/office/powerpoint/2010/main" val="11687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85322" y="405884"/>
            <a:ext cx="295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使用套件</a:t>
            </a: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942975" y="1685925"/>
            <a:ext cx="1038225" cy="10382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62049" y="1708487"/>
            <a:ext cx="60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942975" y="3295650"/>
            <a:ext cx="1038225" cy="10382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162049" y="3318212"/>
            <a:ext cx="60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942975" y="4905375"/>
            <a:ext cx="1038225" cy="10382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62049" y="4927937"/>
            <a:ext cx="60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00325" y="1881871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Boostrap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600325" y="3502877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err="1" smtClean="0"/>
              <a:t>jquery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600325" y="5095308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Boostrap</a:t>
            </a:r>
            <a:endParaRPr lang="en-US" altLang="zh-TW" dirty="0"/>
          </a:p>
        </p:txBody>
      </p:sp>
      <p:sp>
        <p:nvSpPr>
          <p:cNvPr id="14" name="矩形 13"/>
          <p:cNvSpPr/>
          <p:nvPr/>
        </p:nvSpPr>
        <p:spPr>
          <a:xfrm>
            <a:off x="2600325" y="5620434"/>
            <a:ext cx="5352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2"/>
              </a:rPr>
              <a:t>https://startbootstrap.com/template/modern-business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315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85322" y="405884"/>
            <a:ext cx="295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4425" y="2981325"/>
            <a:ext cx="1857375" cy="781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09687" y="3048684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195637" y="2172384"/>
            <a:ext cx="781050" cy="8763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195637" y="3371849"/>
            <a:ext cx="78105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195637" y="3552825"/>
            <a:ext cx="781050" cy="8382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86236" y="1781859"/>
            <a:ext cx="2424114" cy="781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210048" y="1902319"/>
            <a:ext cx="222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遺跡總覽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6234" y="2948195"/>
            <a:ext cx="2424116" cy="781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381496" y="3015554"/>
            <a:ext cx="20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美食總覽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00524" y="4114531"/>
            <a:ext cx="2409826" cy="781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291010" y="4249250"/>
            <a:ext cx="221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公園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覽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734174" y="4505056"/>
            <a:ext cx="9048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970043" y="4181890"/>
            <a:ext cx="2409826" cy="78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084343" y="4249249"/>
            <a:ext cx="221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公園*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6848474" y="3271361"/>
            <a:ext cx="9048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986712" y="2948195"/>
            <a:ext cx="2409826" cy="78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986712" y="3015554"/>
            <a:ext cx="221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6848474" y="2099606"/>
            <a:ext cx="9048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986712" y="1776440"/>
            <a:ext cx="2409826" cy="78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986712" y="1843799"/>
            <a:ext cx="221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遺跡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971800" y="3910220"/>
            <a:ext cx="1214434" cy="22715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24348" y="5724492"/>
            <a:ext cx="2409826" cy="781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4421979" y="5791850"/>
            <a:ext cx="221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連絡我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124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81400" y="2743200"/>
            <a:ext cx="554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系統展示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70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90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2023-06-03T12:08:03Z</dcterms:created>
  <dcterms:modified xsi:type="dcterms:W3CDTF">2023-06-04T13:33:48Z</dcterms:modified>
</cp:coreProperties>
</file>