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87" autoAdjust="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160"/>
        <p:guide pos="383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018A-E7C1-4F00-9364-437A48C25EF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9C6B-AC84-4B5E-B25A-89422C402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D109-10F5-476A-BB51-E0D89AC7CAA5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90C3-09B0-42CC-B776-321165491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 SANCHEZ\ppt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93812" y="5029200"/>
            <a:ext cx="5180251" cy="40322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ea typeface="+mj-ea"/>
                <a:cs typeface="Aharoni" pitchFamily="2" charset="-79"/>
              </a:rPr>
              <a:t>FITLAB SOLUTIONS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7612" y="2209800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ea typeface="+mj-ea"/>
                <a:cs typeface="Aharoni" pitchFamily="2" charset="-79"/>
              </a:rPr>
              <a:t>DASHBOARD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533400"/>
            <a:ext cx="4941761" cy="5943600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979612" y="2133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436812" y="2362200"/>
            <a:ext cx="3276600" cy="1752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457200"/>
            <a:ext cx="4953001" cy="5957118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3808412" y="2133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265612" y="2362200"/>
            <a:ext cx="1828800" cy="1676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457200"/>
            <a:ext cx="4953000" cy="5957117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4570412" y="20574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027612" y="2286000"/>
            <a:ext cx="1066800" cy="609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 SANCHEZ\dasboard\New folder\1.jpg"/>
          <p:cNvPicPr>
            <a:picLocks noChangeAspect="1" noChangeArrowheads="1"/>
          </p:cNvPicPr>
          <p:nvPr/>
        </p:nvPicPr>
        <p:blipFill>
          <a:blip r:embed="rId2"/>
          <a:srcRect t="34539"/>
          <a:stretch>
            <a:fillRect/>
          </a:stretch>
        </p:blipFill>
        <p:spPr bwMode="auto">
          <a:xfrm>
            <a:off x="1217612" y="457200"/>
            <a:ext cx="1143000" cy="5989999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979612" y="16764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  <a:endCxn id="5123" idx="1"/>
          </p:cNvCxnSpPr>
          <p:nvPr/>
        </p:nvCxnSpPr>
        <p:spPr>
          <a:xfrm>
            <a:off x="2436812" y="1905000"/>
            <a:ext cx="1752600" cy="13731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9412" y="2438400"/>
            <a:ext cx="7282692" cy="167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533400"/>
            <a:ext cx="4953000" cy="5962929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2890699" y="1974574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347899" y="2203174"/>
            <a:ext cx="2670313" cy="17592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533400"/>
            <a:ext cx="4952769" cy="5962650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065212" y="2133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22412" y="2362200"/>
            <a:ext cx="4267200" cy="1752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533400"/>
            <a:ext cx="4953000" cy="5962929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979612" y="2133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436812" y="2362200"/>
            <a:ext cx="3276600" cy="1752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457200"/>
            <a:ext cx="4953000" cy="5962929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3808412" y="2133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265612" y="2362200"/>
            <a:ext cx="1828800" cy="1676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457200"/>
            <a:ext cx="4952769" cy="5962651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4570412" y="20574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027612" y="2286000"/>
            <a:ext cx="1066800" cy="609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 SANCHEZ\dasboard\New folder\1.jpg"/>
          <p:cNvPicPr>
            <a:picLocks noChangeAspect="1" noChangeArrowheads="1"/>
          </p:cNvPicPr>
          <p:nvPr/>
        </p:nvPicPr>
        <p:blipFill>
          <a:blip r:embed="rId2"/>
          <a:srcRect t="34539"/>
          <a:stretch>
            <a:fillRect/>
          </a:stretch>
        </p:blipFill>
        <p:spPr bwMode="auto">
          <a:xfrm>
            <a:off x="1217612" y="457200"/>
            <a:ext cx="1143000" cy="5989999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751012" y="26670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08212" y="2895600"/>
            <a:ext cx="32004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3412" y="464608"/>
            <a:ext cx="5029200" cy="6053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0812" y="304800"/>
            <a:ext cx="4191000" cy="6141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 SANCHEZ\dasboard\New folder\1.jpg"/>
          <p:cNvPicPr>
            <a:picLocks noChangeAspect="1" noChangeArrowheads="1"/>
          </p:cNvPicPr>
          <p:nvPr/>
        </p:nvPicPr>
        <p:blipFill>
          <a:blip r:embed="rId2"/>
          <a:srcRect t="34539"/>
          <a:stretch>
            <a:fillRect/>
          </a:stretch>
        </p:blipFill>
        <p:spPr bwMode="auto">
          <a:xfrm>
            <a:off x="1217612" y="457200"/>
            <a:ext cx="1143000" cy="5989999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2055812" y="3657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513012" y="2819400"/>
            <a:ext cx="2971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4812" y="457200"/>
            <a:ext cx="4953000" cy="5957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2" y="457200"/>
            <a:ext cx="4893948" cy="6115051"/>
          </a:xfrm>
          <a:prstGeom prst="rect">
            <a:avLst/>
          </a:prstGeom>
          <a:noFill/>
        </p:spPr>
      </p:pic>
      <p:pic>
        <p:nvPicPr>
          <p:cNvPr id="7" name="Picture 2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 t="34539"/>
          <a:stretch>
            <a:fillRect/>
          </a:stretch>
        </p:blipFill>
        <p:spPr bwMode="auto">
          <a:xfrm>
            <a:off x="1217612" y="457200"/>
            <a:ext cx="1143000" cy="5989999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903412" y="44958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60612" y="2590800"/>
            <a:ext cx="3048000" cy="2133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2" y="457200"/>
            <a:ext cx="4953000" cy="6188837"/>
          </a:xfrm>
          <a:prstGeom prst="rect">
            <a:avLst/>
          </a:prstGeom>
          <a:noFill/>
        </p:spPr>
      </p:pic>
      <p:pic>
        <p:nvPicPr>
          <p:cNvPr id="7" name="Picture 2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 t="34539"/>
          <a:stretch>
            <a:fillRect/>
          </a:stretch>
        </p:blipFill>
        <p:spPr bwMode="auto">
          <a:xfrm>
            <a:off x="1217612" y="457200"/>
            <a:ext cx="1143000" cy="5989999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903412" y="44958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60612" y="2590800"/>
            <a:ext cx="3048000" cy="2133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 SANCHEZ\dasboard\New folder\1.jpg"/>
          <p:cNvPicPr>
            <a:picLocks noChangeAspect="1" noChangeArrowheads="1"/>
          </p:cNvPicPr>
          <p:nvPr/>
        </p:nvPicPr>
        <p:blipFill>
          <a:blip r:embed="rId2"/>
          <a:srcRect t="34539"/>
          <a:stretch>
            <a:fillRect/>
          </a:stretch>
        </p:blipFill>
        <p:spPr bwMode="auto">
          <a:xfrm>
            <a:off x="1217612" y="457200"/>
            <a:ext cx="1143000" cy="5989999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751012" y="54864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208212" y="3505200"/>
            <a:ext cx="2743200" cy="2209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212" y="1981200"/>
            <a:ext cx="5873075" cy="2581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412" y="304800"/>
            <a:ext cx="4191000" cy="6141349"/>
          </a:xfrm>
          <a:prstGeom prst="rect">
            <a:avLst/>
          </a:prstGeom>
          <a:noFill/>
        </p:spPr>
      </p:pic>
      <p:pic>
        <p:nvPicPr>
          <p:cNvPr id="2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 b="55630"/>
          <a:stretch>
            <a:fillRect/>
          </a:stretch>
        </p:blipFill>
        <p:spPr bwMode="auto">
          <a:xfrm>
            <a:off x="1979612" y="838200"/>
            <a:ext cx="1600200" cy="5036004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2817812" y="15240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</p:cNvCxnSpPr>
          <p:nvPr/>
        </p:nvCxnSpPr>
        <p:spPr>
          <a:xfrm flipV="1">
            <a:off x="3275012" y="1244600"/>
            <a:ext cx="2209800" cy="50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412" y="533400"/>
            <a:ext cx="4949681" cy="5953125"/>
          </a:xfrm>
          <a:prstGeom prst="rect">
            <a:avLst/>
          </a:prstGeom>
          <a:noFill/>
        </p:spPr>
      </p:pic>
      <p:pic>
        <p:nvPicPr>
          <p:cNvPr id="2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 b="55630"/>
          <a:stretch>
            <a:fillRect/>
          </a:stretch>
        </p:blipFill>
        <p:spPr bwMode="auto">
          <a:xfrm>
            <a:off x="1979612" y="838200"/>
            <a:ext cx="1600200" cy="5036004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2817812" y="3022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</p:cNvCxnSpPr>
          <p:nvPr/>
        </p:nvCxnSpPr>
        <p:spPr>
          <a:xfrm flipV="1">
            <a:off x="3275012" y="2743200"/>
            <a:ext cx="2209800" cy="50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 b="55630"/>
          <a:stretch>
            <a:fillRect/>
          </a:stretch>
        </p:blipFill>
        <p:spPr bwMode="auto">
          <a:xfrm>
            <a:off x="1979612" y="838200"/>
            <a:ext cx="1600200" cy="5036004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2817812" y="43180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</p:cNvCxnSpPr>
          <p:nvPr/>
        </p:nvCxnSpPr>
        <p:spPr>
          <a:xfrm flipV="1">
            <a:off x="3275012" y="4038600"/>
            <a:ext cx="2209800" cy="50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7212" y="3352800"/>
            <a:ext cx="3635653" cy="1362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0612" y="670352"/>
            <a:ext cx="4724400" cy="5682173"/>
          </a:xfrm>
          <a:prstGeom prst="rect">
            <a:avLst/>
          </a:prstGeom>
          <a:noFill/>
        </p:spPr>
      </p:pic>
      <p:pic>
        <p:nvPicPr>
          <p:cNvPr id="3074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1412" y="990600"/>
            <a:ext cx="3635653" cy="13620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674812" y="16764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</p:cNvCxnSpPr>
          <p:nvPr/>
        </p:nvCxnSpPr>
        <p:spPr>
          <a:xfrm>
            <a:off x="2132012" y="1905000"/>
            <a:ext cx="3581400" cy="2209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DOC SANCHEZ\dasboard\New folder\1.jpg"/>
          <p:cNvPicPr>
            <a:picLocks noChangeAspect="1" noChangeArrowheads="1"/>
          </p:cNvPicPr>
          <p:nvPr/>
        </p:nvPicPr>
        <p:blipFill>
          <a:blip r:embed="rId2"/>
          <a:srcRect t="34539"/>
          <a:stretch>
            <a:fillRect/>
          </a:stretch>
        </p:blipFill>
        <p:spPr bwMode="auto">
          <a:xfrm>
            <a:off x="1217612" y="457200"/>
            <a:ext cx="1143000" cy="5989999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979612" y="6858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  <a:endCxn id="5123" idx="1"/>
          </p:cNvCxnSpPr>
          <p:nvPr/>
        </p:nvCxnSpPr>
        <p:spPr>
          <a:xfrm>
            <a:off x="2436812" y="914400"/>
            <a:ext cx="1752600" cy="23637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9412" y="2438400"/>
            <a:ext cx="7282692" cy="167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2890699" y="1974574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347899" y="2203174"/>
            <a:ext cx="2670313" cy="17592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6812" y="533400"/>
            <a:ext cx="4957601" cy="5962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OC SANCHEZ\dasboard\New folder\dashboard 1 RE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812" y="533400"/>
            <a:ext cx="4926448" cy="5925181"/>
          </a:xfrm>
          <a:prstGeom prst="rect">
            <a:avLst/>
          </a:prstGeom>
          <a:noFill/>
        </p:spPr>
      </p:pic>
      <p:pic>
        <p:nvPicPr>
          <p:cNvPr id="5123" name="Picture 3" descr="D:\DOC SANCHEZ\dasboard\New folder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2" y="1524000"/>
            <a:ext cx="4639447" cy="1069975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3A9142-17FD-4416-87BF-F44900E73097}"/>
              </a:ext>
            </a:extLst>
          </p:cNvPr>
          <p:cNvSpPr/>
          <p:nvPr/>
        </p:nvSpPr>
        <p:spPr>
          <a:xfrm>
            <a:off x="1065212" y="2133600"/>
            <a:ext cx="457200" cy="4572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2">
            <a:extLst>
              <a:ext uri="{FF2B5EF4-FFF2-40B4-BE49-F238E27FC236}">
                <a16:creationId xmlns:a16="http://schemas.microsoft.com/office/drawing/2014/main" id="{27CA15FB-2056-4604-86F0-1E823925560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22412" y="2362200"/>
            <a:ext cx="4267200" cy="1752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7115</TotalTime>
  <Words>3</Words>
  <Application>Microsoft Office PowerPoint</Application>
  <PresentationFormat>Custom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FLOW</dc:title>
  <dc:creator>User</dc:creator>
  <cp:lastModifiedBy>Ashish Dogra</cp:lastModifiedBy>
  <cp:revision>225</cp:revision>
  <dcterms:created xsi:type="dcterms:W3CDTF">2018-04-10T03:55:24Z</dcterms:created>
  <dcterms:modified xsi:type="dcterms:W3CDTF">2019-01-03T06:39:07Z</dcterms:modified>
</cp:coreProperties>
</file>