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1007" r:id="rId2"/>
    <p:sldId id="100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un Kumar" initials="AK" lastIdx="2" clrIdx="0">
    <p:extLst>
      <p:ext uri="{19B8F6BF-5375-455C-9EA6-DF929625EA0E}">
        <p15:presenceInfo xmlns:p15="http://schemas.microsoft.com/office/powerpoint/2012/main" userId="fc485d215f5396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850C8"/>
    <a:srgbClr val="EBBFE2"/>
    <a:srgbClr val="CCFFCC"/>
    <a:srgbClr val="541A28"/>
    <a:srgbClr val="CE6C8F"/>
    <a:srgbClr val="FFCC99"/>
    <a:srgbClr val="BCB5E3"/>
    <a:srgbClr val="99FF99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5341" autoAdjust="0"/>
  </p:normalViewPr>
  <p:slideViewPr>
    <p:cSldViewPr>
      <p:cViewPr varScale="1">
        <p:scale>
          <a:sx n="70" d="100"/>
          <a:sy n="70" d="100"/>
        </p:scale>
        <p:origin x="67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97C34-DE1A-4F07-B23A-49A281700986}" type="datetimeFigureOut">
              <a:rPr lang="en-US" smtClean="0"/>
              <a:pPr/>
              <a:t>6/8/2021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Copyright@DataPlush Pte Ltd, Singapore.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C12F6-930C-4719-9491-5340EA6220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4232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C033F-007B-44E2-8F29-2380077A422B}" type="datetimeFigureOut">
              <a:rPr lang="en-US" smtClean="0"/>
              <a:pPr/>
              <a:t>6/8/2021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Copyright@DataPlush Pte Ltd, Singapore.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FCD86-F540-4207-8200-A418C2C054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3271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Copyright@DataPlush Pte Ltd, Singapore.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FCD86-F540-4207-8200-A418C2C05419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188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Copyright@DataPlush Pte Ltd, Singapore.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FCD86-F540-4207-8200-A418C2C05419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083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ssportjs.org/docs/oauth2-ap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aws.amazon.com/cognito/latest/developerguide/authorization-endpoint.html" TargetMode="External"/><Relationship Id="rId4" Type="http://schemas.openxmlformats.org/officeDocument/2006/relationships/hyperlink" Target="https://docs.microsoft.com/en-us/azure/active-directory/develop/v2-oauth2-auth-code-flo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FF96675-5845-4461-977F-B06B77CA9A4A}"/>
              </a:ext>
            </a:extLst>
          </p:cNvPr>
          <p:cNvSpPr txBox="1"/>
          <p:nvPr/>
        </p:nvSpPr>
        <p:spPr>
          <a:xfrm>
            <a:off x="623392" y="40466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Authentication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1DCCF59C-7203-43C5-B76A-53AED5C4235A}"/>
              </a:ext>
            </a:extLst>
          </p:cNvPr>
          <p:cNvSpPr/>
          <p:nvPr/>
        </p:nvSpPr>
        <p:spPr>
          <a:xfrm>
            <a:off x="4799856" y="692696"/>
            <a:ext cx="2232248" cy="1440159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59B0CCF0-FD88-446F-A005-E1EE42D5312E}"/>
              </a:ext>
            </a:extLst>
          </p:cNvPr>
          <p:cNvSpPr/>
          <p:nvPr/>
        </p:nvSpPr>
        <p:spPr>
          <a:xfrm>
            <a:off x="4993397" y="864760"/>
            <a:ext cx="1686968" cy="794137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Passport JS, 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OAuth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1F576909-BB10-43AE-B757-A99A9473FEEB}"/>
              </a:ext>
            </a:extLst>
          </p:cNvPr>
          <p:cNvSpPr/>
          <p:nvPr/>
        </p:nvSpPr>
        <p:spPr>
          <a:xfrm>
            <a:off x="8488755" y="707940"/>
            <a:ext cx="1152128" cy="512440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Azure AD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D395B432-0450-4E38-921C-44CBB1421290}"/>
              </a:ext>
            </a:extLst>
          </p:cNvPr>
          <p:cNvSpPr/>
          <p:nvPr/>
        </p:nvSpPr>
        <p:spPr>
          <a:xfrm>
            <a:off x="8488755" y="1651545"/>
            <a:ext cx="1152128" cy="512440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Cognito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B8C60F1F-9D09-4B66-812D-E6C549CA7A26}"/>
              </a:ext>
            </a:extLst>
          </p:cNvPr>
          <p:cNvCxnSpPr>
            <a:cxnSpLocks/>
          </p:cNvCxnSpPr>
          <p:nvPr/>
        </p:nvCxnSpPr>
        <p:spPr>
          <a:xfrm flipV="1">
            <a:off x="6989009" y="980727"/>
            <a:ext cx="1512168" cy="43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55B3561C-7711-4D56-A794-A287D81817BF}"/>
              </a:ext>
            </a:extLst>
          </p:cNvPr>
          <p:cNvCxnSpPr>
            <a:cxnSpLocks/>
          </p:cNvCxnSpPr>
          <p:nvPr/>
        </p:nvCxnSpPr>
        <p:spPr>
          <a:xfrm>
            <a:off x="6989009" y="1412776"/>
            <a:ext cx="1499746" cy="49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88B5756-1433-4F37-9B76-E74DDAC240F1}"/>
              </a:ext>
            </a:extLst>
          </p:cNvPr>
          <p:cNvSpPr txBox="1"/>
          <p:nvPr/>
        </p:nvSpPr>
        <p:spPr>
          <a:xfrm>
            <a:off x="335360" y="2320201"/>
            <a:ext cx="115932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need to authenticate to Azure AD and Cognito. There should be a login page with two options to login – Azure AD and Cognito. After login application should display user details  with logout option(Refer screen layout in the next </a:t>
            </a:r>
            <a:r>
              <a:rPr lang="en-US"/>
              <a:t>page</a:t>
            </a:r>
            <a:r>
              <a:rPr lang="en-US" smtClean="0"/>
              <a:t>)</a:t>
            </a:r>
          </a:p>
          <a:p>
            <a:endParaRPr lang="en-US" dirty="0"/>
          </a:p>
          <a:p>
            <a:r>
              <a:rPr lang="en-US" dirty="0"/>
              <a:t>We should use passport </a:t>
            </a:r>
            <a:r>
              <a:rPr lang="en-US" dirty="0" err="1"/>
              <a:t>js</a:t>
            </a:r>
            <a:r>
              <a:rPr lang="en-US" dirty="0"/>
              <a:t> OAuth2 </a:t>
            </a:r>
            <a:r>
              <a:rPr lang="en-US" dirty="0">
                <a:hlinkClick r:id="rId3"/>
              </a:rPr>
              <a:t>http://www.passportjs.org/docs/oauth2-api/</a:t>
            </a:r>
            <a:r>
              <a:rPr lang="en-US" dirty="0"/>
              <a:t> (Do not use any passport </a:t>
            </a:r>
            <a:r>
              <a:rPr lang="en-US" dirty="0" err="1"/>
              <a:t>js</a:t>
            </a:r>
            <a:r>
              <a:rPr lang="en-US" dirty="0"/>
              <a:t> built in provider as we need generic OAuth2)</a:t>
            </a:r>
          </a:p>
          <a:p>
            <a:r>
              <a:rPr lang="en-US" dirty="0"/>
              <a:t>Start react project from scratch – do not use any unnecessary </a:t>
            </a:r>
            <a:r>
              <a:rPr lang="en-US" dirty="0" err="1"/>
              <a:t>js</a:t>
            </a:r>
            <a:r>
              <a:rPr lang="en-US" dirty="0"/>
              <a:t> import, need clean project with plain react </a:t>
            </a:r>
            <a:r>
              <a:rPr lang="en-US" dirty="0" err="1"/>
              <a:t>js</a:t>
            </a:r>
            <a:r>
              <a:rPr lang="en-US" dirty="0"/>
              <a:t>, no other external libraries</a:t>
            </a:r>
          </a:p>
          <a:p>
            <a:r>
              <a:rPr lang="en-US" dirty="0"/>
              <a:t>Use OAuth2 authentication code flow mentioned here </a:t>
            </a:r>
            <a:r>
              <a:rPr lang="en-US" dirty="0">
                <a:hlinkClick r:id="rId4"/>
              </a:rPr>
              <a:t>https://docs.microsoft.com/en-us/azure/active-directory/develop/v2-oauth2-auth-code-flow</a:t>
            </a:r>
            <a:r>
              <a:rPr lang="en-US" dirty="0"/>
              <a:t> (do not use MS authentication library - msal.js)</a:t>
            </a:r>
          </a:p>
          <a:p>
            <a:r>
              <a:rPr lang="en-US" dirty="0"/>
              <a:t>After short period of time token refresh, so should be able to handle that (it is explained in Protocol diagram in Azure AD authentication flow diagram on the link above)</a:t>
            </a:r>
          </a:p>
          <a:p>
            <a:r>
              <a:rPr lang="en-US" dirty="0"/>
              <a:t>For Cognito refer here - </a:t>
            </a:r>
            <a:r>
              <a:rPr lang="en-US" dirty="0">
                <a:hlinkClick r:id="rId5"/>
              </a:rPr>
              <a:t>https://docs.aws.amazon.com/cognito/latest/developerguide/authorization-endpoint.html</a:t>
            </a:r>
            <a:endParaRPr lang="en-US" dirty="0"/>
          </a:p>
          <a:p>
            <a:r>
              <a:rPr lang="en-US" dirty="0"/>
              <a:t>**  Arun will give the details of Azure AD and Cognito details (I think Cognito you already have as it is used for training APP, use the same credentials)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="" xmlns:a16="http://schemas.microsoft.com/office/drawing/2014/main" id="{CC124E38-156E-44E4-9614-616F5C02B223}"/>
              </a:ext>
            </a:extLst>
          </p:cNvPr>
          <p:cNvSpPr/>
          <p:nvPr/>
        </p:nvSpPr>
        <p:spPr>
          <a:xfrm>
            <a:off x="1647995" y="1105749"/>
            <a:ext cx="1152128" cy="576064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React JS UI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="" xmlns:a16="http://schemas.microsoft.com/office/drawing/2014/main" id="{1E88A66C-E7B2-455B-8697-8F6813ED94C7}"/>
              </a:ext>
            </a:extLst>
          </p:cNvPr>
          <p:cNvSpPr/>
          <p:nvPr/>
        </p:nvSpPr>
        <p:spPr>
          <a:xfrm>
            <a:off x="3167354" y="1493182"/>
            <a:ext cx="1152128" cy="28168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REST API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62EB4C59-666E-42D8-8A56-0178B1B97916}"/>
              </a:ext>
            </a:extLst>
          </p:cNvPr>
          <p:cNvCxnSpPr>
            <a:cxnSpLocks/>
          </p:cNvCxnSpPr>
          <p:nvPr/>
        </p:nvCxnSpPr>
        <p:spPr>
          <a:xfrm>
            <a:off x="2812545" y="1412776"/>
            <a:ext cx="1944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3BE442B4-B675-4150-A4C8-F654DA299222}"/>
              </a:ext>
            </a:extLst>
          </p:cNvPr>
          <p:cNvSpPr/>
          <p:nvPr/>
        </p:nvSpPr>
        <p:spPr>
          <a:xfrm>
            <a:off x="4993397" y="1732701"/>
            <a:ext cx="1815592" cy="28168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Server side / API</a:t>
            </a:r>
          </a:p>
        </p:txBody>
      </p:sp>
    </p:spTree>
    <p:extLst>
      <p:ext uri="{BB962C8B-B14F-4D97-AF65-F5344CB8AC3E}">
        <p14:creationId xmlns:p14="http://schemas.microsoft.com/office/powerpoint/2010/main" val="37585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="" xmlns:a16="http://schemas.microsoft.com/office/drawing/2014/main" id="{7FADF1F4-A521-4321-AAFA-6351145A7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2370923"/>
            <a:ext cx="3501951" cy="350252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="" xmlns:a16="http://schemas.microsoft.com/office/drawing/2014/main" id="{4191DA85-9FCA-40B9-A70F-417FB4C75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880" y="2244047"/>
            <a:ext cx="2880320" cy="187813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="" xmlns:a16="http://schemas.microsoft.com/office/drawing/2014/main" id="{F3649961-66BE-4586-A4D8-3DD7BC772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9799" y="2378491"/>
            <a:ext cx="3190106" cy="223455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="" xmlns:a16="http://schemas.microsoft.com/office/drawing/2014/main" id="{AF4B0DF4-1B0C-4F10-AC3F-42CAB546CB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3913" y="4797152"/>
            <a:ext cx="3190107" cy="194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66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charts">
      <a:dk1>
        <a:srgbClr val="1F497D"/>
      </a:dk1>
      <a:lt1>
        <a:sysClr val="window" lastClr="FFFFFF"/>
      </a:lt1>
      <a:dk2>
        <a:srgbClr val="FFFFFF"/>
      </a:dk2>
      <a:lt2>
        <a:srgbClr val="FFFFFF"/>
      </a:lt2>
      <a:accent1>
        <a:srgbClr val="C6D9F0"/>
      </a:accent1>
      <a:accent2>
        <a:srgbClr val="8DB3E2"/>
      </a:accent2>
      <a:accent3>
        <a:srgbClr val="5A89C1"/>
      </a:accent3>
      <a:accent4>
        <a:srgbClr val="4180D0"/>
      </a:accent4>
      <a:accent5>
        <a:srgbClr val="28476D"/>
      </a:accent5>
      <a:accent6>
        <a:srgbClr val="1A2F49"/>
      </a:accent6>
      <a:hlink>
        <a:srgbClr val="244061"/>
      </a:hlink>
      <a:folHlink>
        <a:srgbClr val="366092"/>
      </a:folHlink>
    </a:clrScheme>
    <a:fontScheme name="singapor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13429</TotalTime>
  <Words>220</Words>
  <Application>Microsoft Office PowerPoint</Application>
  <PresentationFormat>Widescreen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ask1</dc:creator>
  <cp:lastModifiedBy>CSH</cp:lastModifiedBy>
  <cp:revision>2484</cp:revision>
  <dcterms:created xsi:type="dcterms:W3CDTF">2014-08-18T06:55:32Z</dcterms:created>
  <dcterms:modified xsi:type="dcterms:W3CDTF">2021-06-08T09:49:44Z</dcterms:modified>
</cp:coreProperties>
</file>