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8ddcee34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8ddcee34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8ddcee34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8ddcee34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8ddcee34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8ddcee34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8ddcee34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8ddcee34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8ddcee34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8ddcee34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8ddcee34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8ddcee34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8ddcee34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8ddcee34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8ddcee34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8ddcee34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8ddcee34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8ddcee34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8ddcee34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8ddcee34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8ddcee3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8ddcee3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8ddcee34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8ddcee34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8ddcee34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8ddcee34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8ddcee3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8ddcee3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8ddcee3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8ddcee3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8ddcee3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8ddcee3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8ddcee34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8ddcee34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8ddcee3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8ddcee3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8ddcee34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8ddcee34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8ddcee34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8ddcee34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92" name="Google Shape;9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96" name="Google Shape;9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20" name="Google Shape;2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24" name="Google Shape;2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819150" y="535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19150" y="1659500"/>
            <a:ext cx="75057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61" name="Google Shape;6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6" name="Google Shape;6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70" name="Google Shape;7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eetcode.com/problems/burst-balloons/" TargetMode="External"/><Relationship Id="rId4" Type="http://schemas.openxmlformats.org/officeDocument/2006/relationships/hyperlink" Target="https://developer.download.nvidia.com/compute/cuda/1.1-Beta/x86_website/projects/reduction/doc/reduction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ctrTitle"/>
          </p:nvPr>
        </p:nvSpPr>
        <p:spPr>
          <a:xfrm>
            <a:off x="1858703" y="1436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Group13  </a:t>
            </a:r>
            <a:r>
              <a:rPr lang="zh-TW">
                <a:latin typeface="Nunito"/>
                <a:ea typeface="Nunito"/>
                <a:cs typeface="Nunito"/>
                <a:sym typeface="Nunito"/>
              </a:rPr>
              <a:t>108032053  </a:t>
            </a:r>
            <a:r>
              <a:rPr lang="zh-TW">
                <a:latin typeface="Nunito"/>
                <a:ea typeface="Nunito"/>
                <a:cs typeface="Nunito"/>
                <a:sym typeface="Nunito"/>
              </a:rPr>
              <a:t>陳凱揚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DP reindexing (7.57s)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00" y="1253574"/>
            <a:ext cx="5804050" cy="1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00" y="3148725"/>
            <a:ext cx="7618349" cy="1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maxreduce (6.82s)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similar</a:t>
            </a: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 method </a:t>
            </a: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from the NVIDIA slides which is mentioned in the class </a:t>
            </a: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to parallel max reduce.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two dimensions block, the second dimension is the block of level.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an additional array to store reduced data.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00" y="2809426"/>
            <a:ext cx="7558000" cy="19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maxreduce (6.82s)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25" y="1225258"/>
            <a:ext cx="6489551" cy="164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22" y="2943672"/>
            <a:ext cx="6489550" cy="18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data per thread (5.99s)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75" y="1258796"/>
            <a:ext cx="6547449" cy="164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275" y="3006523"/>
            <a:ext cx="6547450" cy="1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Multiple data per thread (4.07s)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Each thread loads </a:t>
            </a:r>
            <a:r>
              <a:rPr b="1" lang="zh-TW" sz="1600">
                <a:latin typeface="Nunito"/>
                <a:ea typeface="Nunito"/>
                <a:cs typeface="Nunito"/>
                <a:sym typeface="Nunito"/>
              </a:rPr>
              <a:t>NUM*2</a:t>
            </a: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 data, so there are only 1 block in each layer.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The second dimension of block can be removed.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Shared memory is large enough to store all reduced data.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0" y="2457770"/>
            <a:ext cx="5796000" cy="88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00" y="3415123"/>
            <a:ext cx="5796000" cy="1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Unroll last warp (3.93s)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the same method from the NVIDIA slides to unroll last warp.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There are 32 threads per warp.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Instructions are SIMD synchronous within a warp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25" y="2902225"/>
            <a:ext cx="3730450" cy="12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0" y="3097100"/>
            <a:ext cx="4264950" cy="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Unroll all (3.90s)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the same method from the NVIDIA slides to unroll all loop.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Use C++ template parameters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35367" t="0"/>
          <a:stretch/>
        </p:blipFill>
        <p:spPr>
          <a:xfrm>
            <a:off x="572175" y="2608075"/>
            <a:ext cx="3871225" cy="1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8825"/>
            <a:ext cx="4197850" cy="2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- optimize step by step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76" y="950275"/>
            <a:ext cx="4984970" cy="398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- optimize step by step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750" y="1064125"/>
            <a:ext cx="4426476" cy="387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distribution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87" y="941925"/>
            <a:ext cx="5706025" cy="3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19150" y="138762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zh-TW" sz="1800">
                <a:latin typeface="Nunito"/>
                <a:ea typeface="Nunito"/>
                <a:cs typeface="Nunito"/>
                <a:sym typeface="Nunito"/>
              </a:rPr>
              <a:t>Problem description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zh-TW" sz="1800">
                <a:latin typeface="Nunito"/>
                <a:ea typeface="Nunito"/>
                <a:cs typeface="Nunito"/>
                <a:sym typeface="Nunito"/>
              </a:rPr>
              <a:t>CPU - sequential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zh-TW" sz="1800">
                <a:latin typeface="Nunito"/>
                <a:ea typeface="Nunito"/>
                <a:cs typeface="Nunito"/>
                <a:sym typeface="Nunito"/>
              </a:rPr>
              <a:t>GPU - optimize step by step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zh-TW" sz="1800">
                <a:latin typeface="Nunito"/>
                <a:ea typeface="Nunito"/>
                <a:cs typeface="Nunito"/>
                <a:sym typeface="Nunito"/>
              </a:rPr>
              <a:t>Time distribution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zh-TW" sz="1800">
                <a:latin typeface="Nunito"/>
                <a:ea typeface="Nunito"/>
                <a:cs typeface="Nunito"/>
                <a:sym typeface="Nunito"/>
              </a:rPr>
              <a:t>Profiling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Profiling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0" y="1999949"/>
            <a:ext cx="8270300" cy="1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19150" y="1544900"/>
            <a:ext cx="75057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https://leetcode.com/problems/burst-balloons/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https://developer.download.nvidia.com/compute/cuda/1.1-Beta/x86_website/projects/reduction/doc/reduction.pdf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description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Given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balloons. Each balloon is painted with a number on it represented by an array nums. You are asked to burst all the balloons.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If you burst the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ith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balloon, you will get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nums[i-1]*nums[i]*nums[i+1]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coins. </a:t>
            </a:r>
            <a:br>
              <a:rPr lang="zh-TW" sz="1400">
                <a:latin typeface="Nunito"/>
                <a:ea typeface="Nunito"/>
                <a:cs typeface="Nunito"/>
                <a:sym typeface="Nunito"/>
              </a:rPr>
            </a:b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If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i-1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i+1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goes out of bounds of the array, then treat it as if there is a balloon with a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painted on it.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Return the maximum coins you can collect by bursting the balloons wisely.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Constraints: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&lt;=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&lt;=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10000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&lt;=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nums[i]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&lt;= </a:t>
            </a:r>
            <a:r>
              <a:rPr b="1" lang="zh-TW" sz="1400">
                <a:latin typeface="Nunito"/>
                <a:ea typeface="Nunito"/>
                <a:cs typeface="Nunito"/>
                <a:sym typeface="Nunito"/>
              </a:rPr>
              <a:t>50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38" y="3676324"/>
            <a:ext cx="5041524" cy="11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 - sequential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819150" y="1253575"/>
            <a:ext cx="75057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Solved by dynamic programming.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Define state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dp[ i ][ j ] is the maximum coins you can collect after bursting all balloons in </a:t>
            </a:r>
            <a:br>
              <a:rPr lang="zh-TW" sz="1400">
                <a:latin typeface="Nunito"/>
                <a:ea typeface="Nunito"/>
                <a:cs typeface="Nunito"/>
                <a:sym typeface="Nunito"/>
              </a:rPr>
            </a:b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[ i + 1, j - 1 ] (not including i and j).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State transition equation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dp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[ i ][ j 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= 0, if j - i + 1 = 2.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dp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[ i ][ j 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 = max{ dp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[ i ][ k 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+dp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[ k ][ j ]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+nums[ i ]*nums[ k ]*nums[ j ] }</a:t>
            </a:r>
            <a:br>
              <a:rPr lang="zh-TW" sz="1400">
                <a:latin typeface="Nunito"/>
                <a:ea typeface="Nunito"/>
                <a:cs typeface="Nunito"/>
                <a:sym typeface="Nunito"/>
              </a:rPr>
            </a:b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for all k in [ i + 1, j - 1 ], if j - i + 1 &gt; 2.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Answer: dp[ 0 ][ n - 1 ]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Time complexity: O(n</a:t>
            </a:r>
            <a:r>
              <a:rPr baseline="30000" lang="zh-TW" sz="1400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zh-TW" sz="1400">
                <a:latin typeface="Nunito"/>
                <a:ea typeface="Nunito"/>
                <a:cs typeface="Nunito"/>
                <a:sym typeface="Nunito"/>
              </a:rPr>
              <a:t>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 - sequential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25" y="1824674"/>
            <a:ext cx="7063349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- optimize step by step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Baseline (21.92s)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DP reindexing (7.57s)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Parallel maxreduce (6.82s)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Two data per thread (5.99s)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Multiple data per thread (4.07s)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Unroll last warp (3.93s)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Unroll all (3.90s)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(21.92s)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819150" y="1503350"/>
            <a:ext cx="75057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Store input data to the constant memory in the GPU because it is read only.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Parallel the second loop first because the first loop has dependency and the third loop should use atomicMax or perform max reduce operation, which will be optimized later.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The number of threads per block is fixed to 1024 (#define NT 1024).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(21.92s)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75" y="1331838"/>
            <a:ext cx="2971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973" y="1792913"/>
            <a:ext cx="5148200" cy="1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963" y="3465200"/>
            <a:ext cx="6944075" cy="11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819150" y="45180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DP reindexing (7.57s)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819150" y="1253575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Change the index of DP because the first loop is according to the length of subarray.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Redefine state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dp[ len ][ left_idx ] is the maximum coins you can collect after bursting all balloons in [ left_idx + 1, (left_idx+len-1) - 1 ].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State transition equation stays the same.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zh-TW" sz="1600">
                <a:latin typeface="Nunito"/>
                <a:ea typeface="Nunito"/>
                <a:cs typeface="Nunito"/>
                <a:sym typeface="Nunito"/>
              </a:rPr>
              <a:t>Answer: dp[ n ][ 0 ]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