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71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85681"/>
  </p:normalViewPr>
  <p:slideViewPr>
    <p:cSldViewPr snapToGrid="0">
      <p:cViewPr varScale="1">
        <p:scale>
          <a:sx n="93" d="100"/>
          <a:sy n="93" d="100"/>
        </p:scale>
        <p:origin x="1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D67-F37B-F447-A236-A18C54F0F46E}" type="datetimeFigureOut">
              <a:rPr lang="en-TW" smtClean="0"/>
              <a:t>2023/12/12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0804-AD2D-C74C-9603-013AC0FF879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343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W" dirty="0"/>
              <a:t>ssue tracker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40804-AD2D-C74C-9603-013AC0FF879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81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40804-AD2D-C74C-9603-013AC0FF879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630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b="0" i="0" dirty="0">
              <a:effectLst/>
              <a:latin typeface="var(--rcx-font-family-sans,Inter,-apple-system,BlinkMacSystemFont,&quot;Segoe UI&quot;,Roboto,Oxygen,Ubuntu,Cantarell,&quot;Helvetica Neue&quot;,&quot;Apple Color Emoji&quot;,&quot;Segoe UI Emoji&quot;,&quot;Segoe UI Symbol&quot;,&quot;Meiryo UI&quot;,Arial,sans-serif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40804-AD2D-C74C-9603-013AC0FF879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70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D804-69D0-6AC2-B25D-B9BD8BB0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FE87-892C-7930-83AB-EC1FF50B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C2CD-E126-9A1A-820A-8D70F0CA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7DE7-33CA-2245-A9AA-0F1050F7AF61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6570-A9F0-F796-39A2-78E62108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B085-1320-B2F7-0C82-7D8C21B2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219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FF4A-15EB-98D6-8963-C58DCF79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76C68-7A2B-5B14-FEB9-3608918A5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7B6E-6769-5423-0964-C718D3E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BFA8-8294-2E41-9CF4-9CF5FF29EA5B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6354-313B-F73C-A5EE-41553E74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943E-D0ED-9FF5-91E4-3CADE190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083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70E2D-89FB-E75D-EF43-6C8D44C8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13EED-8AD1-4308-2ADC-CC0A29FD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2A74-4543-1FBC-D6FE-9477E88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5FF-0944-DC49-B50E-AE288785117D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0A32-A6A2-2242-B6EF-4C8056E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0116-11BA-C2A8-7A8D-36F44D6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232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08B4-5AFA-CF78-EF87-5C76A9B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39E-6075-2172-00E1-1291C751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360A-3FCB-779F-44EA-4B066A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1FBB-3729-F84E-A73F-0585D0EF43BE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D545-E1A2-4213-1F3F-E62DF577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B386-973D-4CE7-05F8-35F6521A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235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059A-044A-7FA1-4726-1048CF0E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EF59-54CB-EA2A-513E-EE1B7814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E951-70FD-8125-EE6B-2D54CE2E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3A6-7C2B-ED4B-B12B-E8DAC9ABA64E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27D37-69B1-0174-EFB2-632B3C26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5BBE-DF78-899C-55F8-F8DAFED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13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4CFA-0299-9B49-38AF-5D654D6F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2653-238D-312F-6CE7-F85EF1702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B23DE-763C-3653-0A96-7D80953F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D41D-224E-44F9-719C-4F9155B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5690-F172-AD41-84E8-5D91C0C1154A}" type="datetime1">
              <a:rPr lang="en-US" smtClean="0"/>
              <a:t>12/12/23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E57A-6309-DA43-0695-9B3703F9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4D90-7875-89E7-8EAA-C5283023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073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130E-F891-F25A-A3D2-3BB1A779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1772-697E-75BE-5C97-8AB83F88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2F913-7632-2723-E7EF-03F3D594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A4BA-8E25-EE37-3ECC-DE2C3ECA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3B625-7B56-7680-560B-07AB4340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71AD2-82CC-81E2-0D91-A8BCA02F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69B-22BA-A44D-9100-A9B91B699905}" type="datetime1">
              <a:rPr lang="en-US" smtClean="0"/>
              <a:t>12/12/23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91684-2F5A-1A09-6013-64D2A0B6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2B434-D1AD-DC37-76E4-CC612E0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199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E0F7-6F89-AE70-6C31-B8DED24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3D509-E077-7087-3F3B-B5371AB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933-2B20-B94F-97FB-7B93703482F0}" type="datetime1">
              <a:rPr lang="en-US" smtClean="0"/>
              <a:t>12/12/23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82F57-29EE-B765-F327-81F3D90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EC407-5843-CE92-D8D3-BC50E5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26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2680B-22FF-0D2E-894F-A65FE4C9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4352-EBD2-DB43-A8D1-27EE639F34CF}" type="datetime1">
              <a:rPr lang="en-US" smtClean="0"/>
              <a:t>12/12/23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607EF-B725-D416-D482-0A89752C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BD2E1-A79B-AF69-CB38-410A97F3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93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988E-6109-30C6-EAF6-2219411C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5350-3C99-0E27-6099-787C5825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C413-28AA-39BF-C5CC-D4716D9E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812D-4917-6E4A-D8AA-D35A000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27F9-B7B9-1C45-9905-FAAD381827F7}" type="datetime1">
              <a:rPr lang="en-US" smtClean="0"/>
              <a:t>12/12/23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9198-F175-B1BE-EBB9-66DEE365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BB5B-1471-1548-8FC7-EB8D732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29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CFA3-F85D-4329-5B63-947E407D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407BD-D4F5-BE5F-A386-31ECD154E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9E5B2-BE52-6948-C506-C5FB932F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BB0E-BB08-AE88-92D6-57934B9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A784-EF8B-B74B-B815-1F2C0DE50F25}" type="datetime1">
              <a:rPr lang="en-US" smtClean="0"/>
              <a:t>12/12/23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9AA-EDE7-17CB-89F4-043F0B60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6313-DB2B-387C-9557-2C0BFB10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65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36521-338F-AE3F-AC21-D2EA3D9D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6ABD3-F703-5971-C2EA-9067D2EA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C1AC-351D-22B6-ECFB-452594BF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A232-1080-0343-83CD-87AC1280A11A}" type="datetime1">
              <a:rPr lang="en-US" smtClean="0"/>
              <a:t>12/12/23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2A82-AE5D-9548-055D-CF54F1E66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4A45-4AAC-00C6-AD97-D7D3A8DB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17E-665E-9F4A-8200-F779B3FFACB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89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bsd/freebsd-src/tree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o5EpG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KNRX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k7VGqfIRR2qFi4D8j1QW6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EFC-E6AF-9FD6-2572-A5758274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FreeBSD Contribution - git</a:t>
            </a:r>
            <a:br>
              <a:rPr lang="en-TW" sz="4800" dirty="0"/>
            </a:br>
            <a:br>
              <a:rPr lang="en-TW" sz="4800" dirty="0"/>
            </a:br>
            <a:r>
              <a:rPr lang="en-TW" sz="2700" dirty="0">
                <a:solidFill>
                  <a:srgbClr val="002060"/>
                </a:solidFill>
              </a:rPr>
              <a:t>TA: Jia-Wei Fang and Kuan-Yu Lee</a:t>
            </a:r>
            <a:endParaRPr lang="en-TW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FEDA-83FB-A467-DE28-7F58ABBD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984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512-634D-9A64-0D63-B5A0F4DE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Recap - FreeBSD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B987-EFCF-D8A3-3C5F-AE60F1BA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pPr>
              <a:lnSpc>
                <a:spcPts val="3560"/>
              </a:lnSpc>
            </a:pPr>
            <a:r>
              <a:rPr lang="en-TW" dirty="0"/>
              <a:t>Go to </a:t>
            </a:r>
            <a:r>
              <a:rPr lang="en-TW" b="1" dirty="0"/>
              <a:t>freebsd-src</a:t>
            </a:r>
            <a:r>
              <a:rPr lang="en-TW" dirty="0"/>
              <a:t> Github: 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US" dirty="0"/>
              <a:t>   </a:t>
            </a:r>
            <a:r>
              <a:rPr lang="en-US" dirty="0">
                <a:hlinkClick r:id="rId3"/>
              </a:rPr>
              <a:t>https://github.com/freebsd/freebsd-src/tree/main</a:t>
            </a:r>
            <a:endParaRPr lang="en-US" dirty="0"/>
          </a:p>
          <a:p>
            <a:pPr>
              <a:lnSpc>
                <a:spcPts val="3560"/>
              </a:lnSpc>
            </a:pPr>
            <a:r>
              <a:rPr lang="en-US" dirty="0"/>
              <a:t>Contribution types (in this class):</a:t>
            </a:r>
          </a:p>
          <a:p>
            <a:pPr lvl="1">
              <a:lnSpc>
                <a:spcPts val="3560"/>
              </a:lnSpc>
            </a:pPr>
            <a:r>
              <a:rPr lang="en-US" dirty="0"/>
              <a:t>Bugs you encounter when you are using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 FreeBSD Forum / Mailing list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ts val="3560"/>
              </a:lnSpc>
            </a:pPr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typos</a:t>
            </a:r>
            <a:r>
              <a:rPr lang="en-US" dirty="0"/>
              <a:t> on the manual pages</a:t>
            </a:r>
          </a:p>
          <a:p>
            <a:pPr lvl="1">
              <a:lnSpc>
                <a:spcPts val="3560"/>
              </a:lnSpc>
            </a:pP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examples for the FreeBSD function</a:t>
            </a:r>
          </a:p>
          <a:p>
            <a:pPr marL="0" indent="0">
              <a:lnSpc>
                <a:spcPts val="3560"/>
              </a:lnSpc>
              <a:buNone/>
            </a:pPr>
            <a:endParaRPr lang="en-TW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4026DDA-F45A-780D-C705-7D9F813C7D32}"/>
              </a:ext>
            </a:extLst>
          </p:cNvPr>
          <p:cNvSpPr/>
          <p:nvPr/>
        </p:nvSpPr>
        <p:spPr>
          <a:xfrm>
            <a:off x="6641432" y="4341811"/>
            <a:ext cx="330200" cy="566405"/>
          </a:xfrm>
          <a:prstGeom prst="rightBrace">
            <a:avLst>
              <a:gd name="adj1" fmla="val 5576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3C446-678E-5980-C70F-F7A9DB5FD6CD}"/>
              </a:ext>
            </a:extLst>
          </p:cNvPr>
          <p:cNvSpPr txBox="1"/>
          <p:nvPr/>
        </p:nvSpPr>
        <p:spPr>
          <a:xfrm>
            <a:off x="7912545" y="2967335"/>
            <a:ext cx="1394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0432FF"/>
                </a:solidFill>
              </a:rPr>
              <a:t>Next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B9BF5-B75D-1F42-33BF-081F376282C3}"/>
              </a:ext>
            </a:extLst>
          </p:cNvPr>
          <p:cNvSpPr txBox="1"/>
          <p:nvPr/>
        </p:nvSpPr>
        <p:spPr>
          <a:xfrm>
            <a:off x="7103990" y="4394180"/>
            <a:ext cx="405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è"/>
            </a:pPr>
            <a:r>
              <a:rPr lang="zh-TW" alt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TW" sz="2400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Git pull request / diff patch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1B9D-92DF-69EB-F9FA-052D137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2</a:t>
            </a:fld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3D95D-4035-BBF7-307A-ECBA7F542AAC}"/>
              </a:ext>
            </a:extLst>
          </p:cNvPr>
          <p:cNvSpPr txBox="1"/>
          <p:nvPr/>
        </p:nvSpPr>
        <p:spPr>
          <a:xfrm>
            <a:off x="6820194" y="3922245"/>
            <a:ext cx="496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0432FF"/>
                </a:solidFill>
              </a:rPr>
              <a:t>(We have talked about these in the previous slides)</a:t>
            </a:r>
          </a:p>
        </p:txBody>
      </p:sp>
    </p:spTree>
    <p:extLst>
      <p:ext uri="{BB962C8B-B14F-4D97-AF65-F5344CB8AC3E}">
        <p14:creationId xmlns:p14="http://schemas.microsoft.com/office/powerpoint/2010/main" val="112831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AD93-FF6B-AB71-A9DB-B802AF7A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Git Pull Request / Git Diff 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11C2-3954-8F63-02BE-400C1505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76"/>
            <a:ext cx="11353800" cy="5406124"/>
          </a:xfrm>
        </p:spPr>
        <p:txBody>
          <a:bodyPr>
            <a:normAutofit/>
          </a:bodyPr>
          <a:lstStyle/>
          <a:p>
            <a:r>
              <a:rPr lang="en-US" b="1" dirty="0"/>
              <a:t>Typos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Fork from the </a:t>
            </a:r>
            <a:r>
              <a:rPr lang="en-US" b="1" dirty="0" err="1"/>
              <a:t>freebsd-src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Clone the forked repository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) </a:t>
            </a:r>
            <a:r>
              <a:rPr lang="en-US" b="1" dirty="0"/>
              <a:t>Create a new branch</a:t>
            </a:r>
            <a:r>
              <a:rPr lang="zh-TW" altLang="en-US" b="1" dirty="0"/>
              <a:t> </a:t>
            </a:r>
            <a:r>
              <a:rPr lang="en-US" altLang="zh-TW" b="1" dirty="0"/>
              <a:t>(choose a proper name)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Edit the typos in the new branch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add, commit and 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 a new </a:t>
            </a:r>
            <a:r>
              <a:rPr lang="en-US" b="1" dirty="0">
                <a:solidFill>
                  <a:srgbClr val="FF0000"/>
                </a:solidFill>
              </a:rPr>
              <a:t>pull request </a:t>
            </a:r>
            <a:r>
              <a:rPr lang="en-US" dirty="0"/>
              <a:t>on your forked repository</a:t>
            </a:r>
          </a:p>
          <a:p>
            <a:r>
              <a:rPr lang="en-TW" b="1" dirty="0"/>
              <a:t>Examples for any functions</a:t>
            </a:r>
          </a:p>
          <a:p>
            <a:pPr lvl="1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You can follow the same steps for handling typos</a:t>
            </a:r>
          </a:p>
          <a:p>
            <a:pPr lvl="1"/>
            <a:r>
              <a:rPr lang="en-US" dirty="0">
                <a:solidFill>
                  <a:srgbClr val="0F0F0F"/>
                </a:solidFill>
                <a:latin typeface="Söhne"/>
                <a:sym typeface="Wingdings" pitchFamily="2" charset="2"/>
              </a:rPr>
              <a:t>Git diff patch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Generate the patch file (ex: git diff &gt; </a:t>
            </a:r>
            <a:r>
              <a:rPr lang="en-US" dirty="0" err="1">
                <a:sym typeface="Wingdings" pitchFamily="2" charset="2"/>
              </a:rPr>
              <a:t>my_patch.patch</a:t>
            </a:r>
            <a:r>
              <a:rPr lang="en-US" dirty="0">
                <a:sym typeface="Wingdings" pitchFamily="2" charset="2"/>
              </a:rPr>
              <a:t>)</a:t>
            </a:r>
            <a:endParaRPr lang="en-TW" dirty="0">
              <a:sym typeface="Wingdings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Launch a new </a:t>
            </a:r>
            <a:r>
              <a:rPr lang="en-US" b="1" dirty="0">
                <a:solidFill>
                  <a:srgbClr val="FF0000"/>
                </a:solidFill>
              </a:rPr>
              <a:t>pull request</a:t>
            </a:r>
            <a:r>
              <a:rPr lang="en-TW" b="1" dirty="0">
                <a:solidFill>
                  <a:srgbClr val="FF0000"/>
                </a:solidFill>
                <a:sym typeface="Wingdings" pitchFamily="2" charset="2"/>
              </a:rPr>
              <a:t> with your patch file </a:t>
            </a:r>
            <a:r>
              <a:rPr lang="en-TW" dirty="0">
                <a:sym typeface="Wingdings" pitchFamily="2" charset="2"/>
              </a:rPr>
              <a:t>on</a:t>
            </a:r>
            <a:r>
              <a:rPr lang="en-TW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/>
              <a:t>freebsd-src</a:t>
            </a:r>
            <a:r>
              <a:rPr lang="en-US" b="1" dirty="0"/>
              <a:t> </a:t>
            </a:r>
            <a:r>
              <a:rPr lang="en-US" dirty="0"/>
              <a:t>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1F9B1-EE8A-4D30-DB1B-BB31D8A0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3</a:t>
            </a:fld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1FB81-7CE6-0744-C911-FAA0DA345E5F}"/>
              </a:ext>
            </a:extLst>
          </p:cNvPr>
          <p:cNvSpPr txBox="1"/>
          <p:nvPr/>
        </p:nvSpPr>
        <p:spPr>
          <a:xfrm>
            <a:off x="3574572" y="6308079"/>
            <a:ext cx="504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/>
              <a:t>(You can google for more information)</a:t>
            </a:r>
          </a:p>
        </p:txBody>
      </p:sp>
    </p:spTree>
    <p:extLst>
      <p:ext uri="{BB962C8B-B14F-4D97-AF65-F5344CB8AC3E}">
        <p14:creationId xmlns:p14="http://schemas.microsoft.com/office/powerpoint/2010/main" val="255541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AD93-FF6B-AB71-A9DB-B802AF7A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sym typeface="Wingdings" pitchFamily="2" charset="2"/>
              </a:rPr>
              <a:t>Important rules you </a:t>
            </a:r>
            <a:r>
              <a:rPr lang="en-TW" b="1" dirty="0">
                <a:solidFill>
                  <a:srgbClr val="FF0000"/>
                </a:solidFill>
                <a:sym typeface="Wingdings" pitchFamily="2" charset="2"/>
              </a:rPr>
              <a:t>MUST</a:t>
            </a:r>
            <a:r>
              <a:rPr lang="en-TW" dirty="0">
                <a:sym typeface="Wingdings" pitchFamily="2" charset="2"/>
              </a:rPr>
              <a:t>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11C2-3954-8F63-02BE-400C1505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TW" b="1" dirty="0">
                <a:sym typeface="Wingdings" pitchFamily="2" charset="2"/>
              </a:rPr>
              <a:t>Name</a:t>
            </a:r>
            <a:r>
              <a:rPr lang="en-TW" dirty="0">
                <a:sym typeface="Wingdings" pitchFamily="2" charset="2"/>
              </a:rPr>
              <a:t>: The 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name on your passport</a:t>
            </a:r>
          </a:p>
          <a:p>
            <a:pPr>
              <a:lnSpc>
                <a:spcPts val="3560"/>
              </a:lnSpc>
            </a:pPr>
            <a:r>
              <a:rPr lang="en-TW" b="1" dirty="0">
                <a:sym typeface="Wingdings" pitchFamily="2" charset="2"/>
              </a:rPr>
              <a:t>Email</a:t>
            </a:r>
            <a:r>
              <a:rPr lang="en-TW" dirty="0">
                <a:sym typeface="Wingdings" pitchFamily="2" charset="2"/>
              </a:rPr>
              <a:t>: The one that contains “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nthu.edu.tw</a:t>
            </a:r>
            <a:r>
              <a:rPr lang="en-TW" dirty="0">
                <a:sym typeface="Wingdings" pitchFamily="2" charset="2"/>
              </a:rPr>
              <a:t>”</a:t>
            </a:r>
          </a:p>
          <a:p>
            <a:pPr>
              <a:lnSpc>
                <a:spcPts val="3560"/>
              </a:lnSpc>
            </a:pPr>
            <a:r>
              <a:rPr lang="en-TW" b="1" dirty="0">
                <a:sym typeface="Wingdings" pitchFamily="2" charset="2"/>
              </a:rPr>
              <a:t>Commit message</a:t>
            </a:r>
            <a:r>
              <a:rPr lang="en-TW" dirty="0">
                <a:sym typeface="Wingdings" pitchFamily="2" charset="2"/>
              </a:rPr>
              <a:t>: (</a:t>
            </a:r>
            <a:r>
              <a:rPr lang="en-TW" b="1" dirty="0">
                <a:sym typeface="Wingdings" pitchFamily="2" charset="2"/>
              </a:rPr>
              <a:t>FreeBSD forum, FreeBSD Bugzilla are also needed</a:t>
            </a:r>
            <a:r>
              <a:rPr lang="en-TW" dirty="0">
                <a:sym typeface="Wingdings" pitchFamily="2" charset="2"/>
              </a:rPr>
              <a:t>)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TW" dirty="0">
                <a:sym typeface="Wingdings" pitchFamily="2" charset="2"/>
              </a:rPr>
              <a:t>“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This is from the Advanced UNIX Programming Course (Fall’23) at NTHU.</a:t>
            </a:r>
            <a:r>
              <a:rPr lang="en-TW" dirty="0">
                <a:sym typeface="Wingdings" pitchFamily="2" charset="2"/>
              </a:rPr>
              <a:t>”</a:t>
            </a:r>
          </a:p>
          <a:p>
            <a:pPr>
              <a:lnSpc>
                <a:spcPts val="3560"/>
              </a:lnSpc>
              <a:buFont typeface="Wingdings" pitchFamily="2" charset="2"/>
              <a:buChar char="è"/>
            </a:pPr>
            <a:r>
              <a:rPr lang="en-TW" b="1" dirty="0">
                <a:solidFill>
                  <a:srgbClr val="FF0000"/>
                </a:solidFill>
                <a:sym typeface="Wingdings" pitchFamily="2" charset="2"/>
              </a:rPr>
              <a:t> Without the above required format, you won’t get any points.</a:t>
            </a:r>
            <a:endParaRPr lang="en-TW" sz="1000" b="1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ts val="3560"/>
              </a:lnSpc>
            </a:pPr>
            <a:r>
              <a:rPr lang="en-TW" dirty="0">
                <a:sym typeface="Wingdings" pitchFamily="2" charset="2"/>
              </a:rPr>
              <a:t>Here is an example (please watch it before you start):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https://reurl.cc/o5EpGQ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1F9B1-EE8A-4D30-DB1B-BB31D8A0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500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A63C-2A99-ECBC-D981-0CBDB223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9A71-8D66-BADA-898C-9A6D3854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366" cy="5167312"/>
          </a:xfrm>
        </p:spPr>
        <p:txBody>
          <a:bodyPr>
            <a:normAutofit/>
          </a:bodyPr>
          <a:lstStyle/>
          <a:p>
            <a:pPr>
              <a:lnSpc>
                <a:spcPts val="3560"/>
              </a:lnSpc>
            </a:pPr>
            <a:r>
              <a:rPr lang="en-TW" dirty="0"/>
              <a:t>If you have any questions, feel free to </a:t>
            </a:r>
            <a:r>
              <a:rPr lang="en-TW" b="1" dirty="0"/>
              <a:t>post it on </a:t>
            </a:r>
            <a:r>
              <a:rPr lang="en-US" altLang="zh-TW" b="1" dirty="0"/>
              <a:t>the </a:t>
            </a:r>
            <a:r>
              <a:rPr lang="en-TW" b="1" dirty="0"/>
              <a:t>eeclass forum.</a:t>
            </a:r>
          </a:p>
          <a:p>
            <a:pPr marL="0" indent="0">
              <a:lnSpc>
                <a:spcPts val="3560"/>
              </a:lnSpc>
              <a:buNone/>
            </a:pPr>
            <a:r>
              <a:rPr lang="en-TW" b="1" dirty="0"/>
              <a:t>  </a:t>
            </a:r>
            <a:r>
              <a:rPr lang="en-TW" dirty="0"/>
              <a:t>We will forward them to Mr. Hsu (our FreeBSD guru).</a:t>
            </a:r>
          </a:p>
          <a:p>
            <a:pPr>
              <a:lnSpc>
                <a:spcPts val="3560"/>
              </a:lnSpc>
            </a:pPr>
            <a:r>
              <a:rPr lang="en-TW" b="1" dirty="0"/>
              <a:t>FreeBSD Guru Hour </a:t>
            </a:r>
            <a:r>
              <a:rPr lang="en-TW" b="1" dirty="0">
                <a:sym typeface="Wingdings" pitchFamily="2" charset="2"/>
              </a:rPr>
              <a:t> Come discuss your project progress so that he can help you!</a:t>
            </a:r>
            <a:endParaRPr lang="en-TW" b="1" dirty="0"/>
          </a:p>
          <a:p>
            <a:pPr lvl="1">
              <a:lnSpc>
                <a:spcPts val="3560"/>
              </a:lnSpc>
            </a:pPr>
            <a:r>
              <a:rPr lang="en-TW" b="1" dirty="0"/>
              <a:t>Time: </a:t>
            </a:r>
            <a:r>
              <a:rPr lang="en-TW" b="1" dirty="0">
                <a:solidFill>
                  <a:srgbClr val="FF0000"/>
                </a:solidFill>
              </a:rPr>
              <a:t>Thursday, 20:00 – 21:00</a:t>
            </a:r>
          </a:p>
          <a:p>
            <a:pPr lvl="1">
              <a:lnSpc>
                <a:spcPts val="3560"/>
              </a:lnSpc>
            </a:pPr>
            <a:r>
              <a:rPr lang="en-TW" b="1" dirty="0"/>
              <a:t>Location: Online, Teams</a:t>
            </a:r>
            <a:r>
              <a:rPr lang="zh-TW" altLang="en-US" b="1" dirty="0"/>
              <a:t> </a:t>
            </a:r>
            <a:r>
              <a:rPr lang="en-US" altLang="zh-TW" b="1" dirty="0"/>
              <a:t>link: </a:t>
            </a:r>
            <a:r>
              <a:rPr lang="en-US" altLang="zh-TW" b="1" dirty="0">
                <a:hlinkClick r:id="rId3"/>
              </a:rPr>
              <a:t>https://shorturl.at/KNRX3</a:t>
            </a:r>
            <a:endParaRPr lang="en-US" altLang="zh-TW" b="1" dirty="0"/>
          </a:p>
          <a:p>
            <a:pPr lvl="1">
              <a:lnSpc>
                <a:spcPts val="3560"/>
              </a:lnSpc>
            </a:pPr>
            <a:r>
              <a:rPr lang="en-TW" b="1" dirty="0">
                <a:sym typeface="Wingdings" pitchFamily="2" charset="2"/>
              </a:rPr>
              <a:t>HackMD Notes</a:t>
            </a:r>
            <a:r>
              <a:rPr lang="en-TW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  <a:hlinkClick r:id="rId4"/>
              </a:rPr>
              <a:t>https://hackmd.io/k7VGqfIRR2qFi4D8j1QW6g</a:t>
            </a:r>
            <a:endParaRPr lang="en-TW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37FFC-E389-2DF8-9FF8-A74B13F8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217E-665E-9F4A-8200-F779B3FFACBD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0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366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Söhne</vt:lpstr>
      <vt:lpstr>var(--rcx-font-family-sans,Inter,-apple-system,BlinkMacSystemFont,"Segoe UI",Roboto,Oxygen,Ubuntu,Cantarell,"Helvetica Neue","Apple Color Emoji","Segoe UI Emoji","Segoe UI Symbol","Meiryo UI",Arial,sans-serif)</vt:lpstr>
      <vt:lpstr>Arial</vt:lpstr>
      <vt:lpstr>Calibri</vt:lpstr>
      <vt:lpstr>Calibri Light</vt:lpstr>
      <vt:lpstr>Wingdings</vt:lpstr>
      <vt:lpstr>Office Theme</vt:lpstr>
      <vt:lpstr>FreeBSD Contribution - git  TA: Jia-Wei Fang and Kuan-Yu Lee</vt:lpstr>
      <vt:lpstr>Recap - FreeBSD Contribution</vt:lpstr>
      <vt:lpstr>Git Pull Request / Git Diff Patch</vt:lpstr>
      <vt:lpstr>Important rules you MUST follow: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Bug Report</dc:title>
  <dc:creator>嘉瑋 方</dc:creator>
  <cp:lastModifiedBy>嘉瑋 方</cp:lastModifiedBy>
  <cp:revision>42</cp:revision>
  <dcterms:created xsi:type="dcterms:W3CDTF">2023-11-01T02:16:19Z</dcterms:created>
  <dcterms:modified xsi:type="dcterms:W3CDTF">2023-12-12T09:27:04Z</dcterms:modified>
</cp:coreProperties>
</file>