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7" autoAdjust="0"/>
    <p:restoredTop sz="94660"/>
  </p:normalViewPr>
  <p:slideViewPr>
    <p:cSldViewPr snapToGrid="0">
      <p:cViewPr>
        <p:scale>
          <a:sx n="100" d="100"/>
          <a:sy n="100" d="100"/>
        </p:scale>
        <p:origin x="288" y="-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8EAC6-A630-408C-A6D8-4FC9FB5DD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CDCA0A-04AC-4DBD-AAAE-9E75E7B5D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FF11CE-C395-4C84-961E-2018B007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65AC-2833-44E3-A8A0-04F2D59E600A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79E6DA-48BF-476F-BBE0-15B2C253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23EB08-9F0F-456A-8851-5F45132F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6928-1B42-45C3-9A4D-3C8C2E4C68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9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BE2E1-2406-41CC-8046-946752BC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6B9343-D56A-4904-81B7-93614AF42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5880A2-EE40-439E-973C-EB0A16AF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65AC-2833-44E3-A8A0-04F2D59E600A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75144D-5D45-4A6C-AF0D-BF1AB772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3DB94C-E555-4143-88C1-8022621B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6928-1B42-45C3-9A4D-3C8C2E4C68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77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BD7183A-0FF1-427D-93F3-C4B79EA8C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247B6C-99D6-4960-A824-16D472F9C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512CF1-23D2-4CA3-8AE9-354E051A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65AC-2833-44E3-A8A0-04F2D59E600A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8DE765-29AE-4B2D-8AE5-3C5C8AE7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BFAADC-CA44-44B4-9124-F3F2057A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6928-1B42-45C3-9A4D-3C8C2E4C68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27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3CAA9-4700-4B07-9CEE-63609B5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07B337-7026-4D55-BFF2-D96AE4A77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613FB7-D010-4842-ADD6-CA874153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65AC-2833-44E3-A8A0-04F2D59E600A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EFD3D4-BDE5-42F4-B692-7579F12B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1C087F-9B48-41D7-91AB-01247F79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6928-1B42-45C3-9A4D-3C8C2E4C68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77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7B601-E8DF-4B17-B961-503DFE97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31794D-F56B-4688-AC30-721D97F3F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E76DA5-3C78-438A-8ABA-56C8613F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65AC-2833-44E3-A8A0-04F2D59E600A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71CAD9-B2BB-42DD-A243-E19FCE6E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62FD73-A798-4A4D-9BD7-5276A59A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6928-1B42-45C3-9A4D-3C8C2E4C68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8A672-00B9-4F26-A620-39A2599A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EAD05C-0EF9-4C39-BFD6-95C9BF192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A7D804-47A0-4A2E-9AB1-32D35737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4642B4-9133-4E3B-BC5D-75A7629C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65AC-2833-44E3-A8A0-04F2D59E600A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4C35CD-F29B-449C-A4F2-208E7E1A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39C613-C00B-4A1B-8CE4-B346A300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6928-1B42-45C3-9A4D-3C8C2E4C68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52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7F173-3A77-438E-97F0-416ABF57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81A8B1-477A-44DF-93FC-B0ADC0149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99BA66-1A42-4A1D-869E-76859FEE5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1DDA97-9134-4AC6-8D90-B79F68BAF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3382E4-1329-4AC6-8CE2-AE357F473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833406-9C2B-41F3-9D2E-27752F75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65AC-2833-44E3-A8A0-04F2D59E600A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DA7A97-07AE-45B0-B0D4-3C49E920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DF325B8-83DA-427C-89F5-79C9C93D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6928-1B42-45C3-9A4D-3C8C2E4C68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92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1BC2A-1944-4116-9A19-9206549E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B2AE08-E677-4E29-9B79-C339B765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65AC-2833-44E3-A8A0-04F2D59E600A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50387C-0754-4EB9-B069-12060C33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C4B08E-E2D1-4CB8-9296-A131DC33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6928-1B42-45C3-9A4D-3C8C2E4C68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1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F0E7F8-7343-4D6B-A758-32A20D30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65AC-2833-44E3-A8A0-04F2D59E600A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E8ADF2-83BE-4655-A37B-FF51CA67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11959A-157C-4E11-A282-7F4B84CF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6928-1B42-45C3-9A4D-3C8C2E4C68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3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F124C-9632-489C-B33C-27FF49E7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A2A7EF-5338-4B39-87A3-2D27E49A8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E6C44F-79F3-4FC3-A80B-B17B3B4B4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38E8FC-B5CC-4EA4-AF11-8E48D8F9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65AC-2833-44E3-A8A0-04F2D59E600A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0F2F3E-4FB8-4C67-ACA5-9AEE381D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2FF30E-EAA2-4E86-93E3-D9E3AC7D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6928-1B42-45C3-9A4D-3C8C2E4C68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33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DCB6B-93B6-4418-95A5-B864BD7C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7B766A7-42E3-4484-9A07-D99635B20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9F0F4E-55E5-4237-8939-250FCC2DD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717804-315E-4B52-95E4-6AB91E0D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65AC-2833-44E3-A8A0-04F2D59E600A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529A52-80E0-4285-900F-AD4A520A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85107A-5DC0-46DA-9C80-3EDB7775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6928-1B42-45C3-9A4D-3C8C2E4C68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8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A6764F-D596-44CD-BB16-EC79FDD6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60B736-93FD-4433-8646-8755A6DD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6F27A0-F3B3-4E16-840B-C344BFCC9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65AC-2833-44E3-A8A0-04F2D59E600A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6C4A46-AC83-44C1-B812-707BE2618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6A8F1E-3696-4E96-AE49-19DAE38FB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6928-1B42-45C3-9A4D-3C8C2E4C68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4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D33E7FA-4336-4026-AE8F-B775A6BE7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380" y="1581783"/>
            <a:ext cx="3679211" cy="4610541"/>
          </a:xfr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09AB3F9-80DE-43ED-A602-C08C812418E1}"/>
              </a:ext>
            </a:extLst>
          </p:cNvPr>
          <p:cNvSpPr txBox="1"/>
          <p:nvPr/>
        </p:nvSpPr>
        <p:spPr>
          <a:xfrm>
            <a:off x="2192031" y="1758771"/>
            <a:ext cx="1880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Practical Java</a:t>
            </a:r>
            <a:endParaRPr lang="zh-TW" altLang="en-US" sz="24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81ECC96-BA6D-43DE-AA93-628EAA4A9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65" y="1758771"/>
            <a:ext cx="4182068" cy="4202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11A09F0-ABD0-46A1-BB46-06ED2974C98D}"/>
              </a:ext>
            </a:extLst>
          </p:cNvPr>
          <p:cNvSpPr txBox="1"/>
          <p:nvPr/>
        </p:nvSpPr>
        <p:spPr>
          <a:xfrm>
            <a:off x="1281409" y="2395974"/>
            <a:ext cx="44176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主題式的編排方式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General Techniques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Objects and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Equality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Exception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Multithreading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目標產出更正確、高效率且穩定的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適合我們中高階的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Programmer(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至少沒有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 world)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802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9EE972A-4170-4018-8476-9EE5DBDF070A}"/>
              </a:ext>
            </a:extLst>
          </p:cNvPr>
          <p:cNvSpPr/>
          <p:nvPr/>
        </p:nvSpPr>
        <p:spPr>
          <a:xfrm>
            <a:off x="7933062" y="1915345"/>
            <a:ext cx="2428608" cy="22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4703C82-73E7-417E-AEF7-E42033433DF1}"/>
              </a:ext>
            </a:extLst>
          </p:cNvPr>
          <p:cNvSpPr/>
          <p:nvPr/>
        </p:nvSpPr>
        <p:spPr>
          <a:xfrm>
            <a:off x="8141466" y="3387632"/>
            <a:ext cx="1017694" cy="3073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401CB4-1836-4112-A0B5-EE6796B86F29}"/>
              </a:ext>
            </a:extLst>
          </p:cNvPr>
          <p:cNvSpPr/>
          <p:nvPr/>
        </p:nvSpPr>
        <p:spPr>
          <a:xfrm>
            <a:off x="8141464" y="3694977"/>
            <a:ext cx="1017694" cy="3073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C852A16-C3F6-4E1B-BDE3-878A81334455}"/>
              </a:ext>
            </a:extLst>
          </p:cNvPr>
          <p:cNvSpPr/>
          <p:nvPr/>
        </p:nvSpPr>
        <p:spPr>
          <a:xfrm>
            <a:off x="8141464" y="3080042"/>
            <a:ext cx="1017694" cy="3073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6494121-FAA5-4892-9716-DA09C64C2A54}"/>
              </a:ext>
            </a:extLst>
          </p:cNvPr>
          <p:cNvSpPr txBox="1"/>
          <p:nvPr/>
        </p:nvSpPr>
        <p:spPr>
          <a:xfrm>
            <a:off x="8218269" y="3310471"/>
            <a:ext cx="86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kevin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FF9F61-BB50-46A7-8E74-6C341BE668D8}"/>
              </a:ext>
            </a:extLst>
          </p:cNvPr>
          <p:cNvSpPr txBox="1"/>
          <p:nvPr/>
        </p:nvSpPr>
        <p:spPr>
          <a:xfrm>
            <a:off x="8169248" y="3617816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12345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1065C87-2C2A-47E9-A021-CCC0DC514FC0}"/>
              </a:ext>
            </a:extLst>
          </p:cNvPr>
          <p:cNvSpPr txBox="1"/>
          <p:nvPr/>
        </p:nvSpPr>
        <p:spPr>
          <a:xfrm>
            <a:off x="8178866" y="3017529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0x1234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A4F3DB8-5D1F-4EFD-BAC2-4A2C3E889D51}"/>
              </a:ext>
            </a:extLst>
          </p:cNvPr>
          <p:cNvSpPr/>
          <p:nvPr/>
        </p:nvSpPr>
        <p:spPr>
          <a:xfrm>
            <a:off x="8127571" y="2336821"/>
            <a:ext cx="1017694" cy="3073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5E29EBA-6DE3-47AA-A58A-6715839A52E8}"/>
              </a:ext>
            </a:extLst>
          </p:cNvPr>
          <p:cNvSpPr/>
          <p:nvPr/>
        </p:nvSpPr>
        <p:spPr>
          <a:xfrm>
            <a:off x="8127569" y="2644166"/>
            <a:ext cx="1017694" cy="3073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6C65C10-57D2-4C12-84FB-B50385EB0D8A}"/>
              </a:ext>
            </a:extLst>
          </p:cNvPr>
          <p:cNvSpPr/>
          <p:nvPr/>
        </p:nvSpPr>
        <p:spPr>
          <a:xfrm>
            <a:off x="8127569" y="2029231"/>
            <a:ext cx="1017694" cy="3073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D3EBCD-1093-4E7C-A9B1-F1E00DF9D745}"/>
              </a:ext>
            </a:extLst>
          </p:cNvPr>
          <p:cNvSpPr/>
          <p:nvPr/>
        </p:nvSpPr>
        <p:spPr>
          <a:xfrm>
            <a:off x="5825373" y="1915346"/>
            <a:ext cx="1831147" cy="2297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1943DDB-08F8-42A8-A326-61BDAB71518E}"/>
              </a:ext>
            </a:extLst>
          </p:cNvPr>
          <p:cNvSpPr/>
          <p:nvPr/>
        </p:nvSpPr>
        <p:spPr>
          <a:xfrm>
            <a:off x="6472399" y="3724744"/>
            <a:ext cx="952506" cy="3295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553746B-3574-4924-8E15-05474F706215}"/>
              </a:ext>
            </a:extLst>
          </p:cNvPr>
          <p:cNvSpPr/>
          <p:nvPr/>
        </p:nvSpPr>
        <p:spPr>
          <a:xfrm>
            <a:off x="6472875" y="3328414"/>
            <a:ext cx="952506" cy="4016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685A5627-6586-4A4E-AA2F-A2F1A1D0C865}"/>
              </a:ext>
            </a:extLst>
          </p:cNvPr>
          <p:cNvGrpSpPr/>
          <p:nvPr/>
        </p:nvGrpSpPr>
        <p:grpSpPr>
          <a:xfrm>
            <a:off x="1370621" y="1890503"/>
            <a:ext cx="3102964" cy="2203554"/>
            <a:chOff x="1632210" y="1343845"/>
            <a:chExt cx="3102964" cy="220355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4811E3-D38D-4111-924B-E5297351BA1A}"/>
                </a:ext>
              </a:extLst>
            </p:cNvPr>
            <p:cNvSpPr/>
            <p:nvPr/>
          </p:nvSpPr>
          <p:spPr>
            <a:xfrm>
              <a:off x="1632210" y="1343845"/>
              <a:ext cx="3102964" cy="220355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EE86ACE-8546-4B02-9A2E-B03BA9867939}"/>
                </a:ext>
              </a:extLst>
            </p:cNvPr>
            <p:cNvSpPr/>
            <p:nvPr/>
          </p:nvSpPr>
          <p:spPr>
            <a:xfrm>
              <a:off x="1632210" y="1856008"/>
              <a:ext cx="3102964" cy="104681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A8F8E55-5E02-49D8-8E78-087D02E1EA32}"/>
                </a:ext>
              </a:extLst>
            </p:cNvPr>
            <p:cNvSpPr txBox="1"/>
            <p:nvPr/>
          </p:nvSpPr>
          <p:spPr>
            <a:xfrm>
              <a:off x="2462405" y="1369094"/>
              <a:ext cx="1442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Employee</a:t>
              </a:r>
              <a:endParaRPr lang="zh-TW" altLang="en-US" sz="2400" b="1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397C28B-8880-45BC-9783-60A7B843A2FC}"/>
                </a:ext>
              </a:extLst>
            </p:cNvPr>
            <p:cNvSpPr txBox="1"/>
            <p:nvPr/>
          </p:nvSpPr>
          <p:spPr>
            <a:xfrm>
              <a:off x="1741118" y="1922215"/>
              <a:ext cx="20585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+name: String</a:t>
              </a:r>
            </a:p>
            <a:p>
              <a:r>
                <a:rPr lang="en-US" altLang="zh-TW" sz="2400" b="1" dirty="0"/>
                <a:t>+</a:t>
              </a:r>
              <a:r>
                <a:rPr lang="en-US" altLang="zh-TW" sz="2400" b="1" dirty="0" err="1"/>
                <a:t>empId</a:t>
              </a:r>
              <a:r>
                <a:rPr lang="en-US" altLang="zh-TW" sz="2400" b="1" dirty="0"/>
                <a:t>: String</a:t>
              </a:r>
              <a:endParaRPr lang="zh-TW" altLang="en-US" sz="2400" b="1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16FD139-5ED0-4D45-828F-8BBF42B8EB0E}"/>
                </a:ext>
              </a:extLst>
            </p:cNvPr>
            <p:cNvSpPr txBox="1"/>
            <p:nvPr/>
          </p:nvSpPr>
          <p:spPr>
            <a:xfrm>
              <a:off x="1741118" y="2978729"/>
              <a:ext cx="24515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+</a:t>
              </a:r>
              <a:r>
                <a:rPr lang="en-US" altLang="zh-TW" sz="2400" b="1" dirty="0" err="1"/>
                <a:t>toString</a:t>
              </a:r>
              <a:r>
                <a:rPr lang="en-US" altLang="zh-TW" sz="2400" b="1" dirty="0"/>
                <a:t>(): String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85E866AA-C9D8-4B84-BF01-9D41640EA568}"/>
              </a:ext>
            </a:extLst>
          </p:cNvPr>
          <p:cNvSpPr/>
          <p:nvPr/>
        </p:nvSpPr>
        <p:spPr>
          <a:xfrm>
            <a:off x="5645662" y="1665783"/>
            <a:ext cx="4914128" cy="27963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C172134-E00F-43B3-AA1F-97D2E9006F4F}"/>
              </a:ext>
            </a:extLst>
          </p:cNvPr>
          <p:cNvSpPr txBox="1"/>
          <p:nvPr/>
        </p:nvSpPr>
        <p:spPr>
          <a:xfrm>
            <a:off x="6299862" y="4391937"/>
            <a:ext cx="1201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Stack</a:t>
            </a:r>
            <a:endParaRPr lang="zh-TW" altLang="en-US" sz="36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37842C5-0D96-4F36-BF1B-12ECED3265D6}"/>
              </a:ext>
            </a:extLst>
          </p:cNvPr>
          <p:cNvSpPr txBox="1"/>
          <p:nvPr/>
        </p:nvSpPr>
        <p:spPr>
          <a:xfrm>
            <a:off x="8155353" y="4411712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Heap</a:t>
            </a:r>
            <a:endParaRPr lang="zh-TW" altLang="en-US" sz="36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AB03826-0170-441B-94CF-0792F1361E0A}"/>
              </a:ext>
            </a:extLst>
          </p:cNvPr>
          <p:cNvSpPr txBox="1"/>
          <p:nvPr/>
        </p:nvSpPr>
        <p:spPr>
          <a:xfrm>
            <a:off x="6481088" y="3376738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0x1234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D073C8E-EE10-41B9-97FB-3FBFB9DDC8DD}"/>
              </a:ext>
            </a:extLst>
          </p:cNvPr>
          <p:cNvSpPr txBox="1"/>
          <p:nvPr/>
        </p:nvSpPr>
        <p:spPr>
          <a:xfrm>
            <a:off x="5778813" y="3336633"/>
            <a:ext cx="751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kevin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6B81934-4014-4687-AEAC-B7F2BCA83901}"/>
              </a:ext>
            </a:extLst>
          </p:cNvPr>
          <p:cNvSpPr txBox="1"/>
          <p:nvPr/>
        </p:nvSpPr>
        <p:spPr>
          <a:xfrm>
            <a:off x="6013620" y="221538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e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3E7A79A-3C91-4F01-ACA8-05C85209593B}"/>
              </a:ext>
            </a:extLst>
          </p:cNvPr>
          <p:cNvSpPr txBox="1"/>
          <p:nvPr/>
        </p:nvSpPr>
        <p:spPr>
          <a:xfrm>
            <a:off x="6029482" y="36642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v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8D81586-4968-4B85-9F0C-CEC2B15348BD}"/>
              </a:ext>
            </a:extLst>
          </p:cNvPr>
          <p:cNvSpPr txBox="1"/>
          <p:nvPr/>
        </p:nvSpPr>
        <p:spPr>
          <a:xfrm>
            <a:off x="6729214" y="3693947"/>
            <a:ext cx="53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10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9F6473A-947C-4775-9D39-72F4584F0554}"/>
              </a:ext>
            </a:extLst>
          </p:cNvPr>
          <p:cNvSpPr/>
          <p:nvPr/>
        </p:nvSpPr>
        <p:spPr>
          <a:xfrm>
            <a:off x="6472399" y="3075150"/>
            <a:ext cx="956685" cy="288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726AEF5-950C-480E-B18E-750611A8369D}"/>
              </a:ext>
            </a:extLst>
          </p:cNvPr>
          <p:cNvSpPr txBox="1"/>
          <p:nvPr/>
        </p:nvSpPr>
        <p:spPr>
          <a:xfrm>
            <a:off x="6619850" y="299979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main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0670293-7817-4EDD-ADAD-F3873FED4D32}"/>
              </a:ext>
            </a:extLst>
          </p:cNvPr>
          <p:cNvSpPr/>
          <p:nvPr/>
        </p:nvSpPr>
        <p:spPr>
          <a:xfrm>
            <a:off x="6469333" y="2300813"/>
            <a:ext cx="958635" cy="4016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846885B-760A-4013-88F0-8FC354137083}"/>
              </a:ext>
            </a:extLst>
          </p:cNvPr>
          <p:cNvSpPr/>
          <p:nvPr/>
        </p:nvSpPr>
        <p:spPr>
          <a:xfrm>
            <a:off x="6464928" y="2047549"/>
            <a:ext cx="966121" cy="288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86882BD-6D27-47FF-A8E0-CE990F76D7CF}"/>
              </a:ext>
            </a:extLst>
          </p:cNvPr>
          <p:cNvSpPr txBox="1"/>
          <p:nvPr/>
        </p:nvSpPr>
        <p:spPr>
          <a:xfrm>
            <a:off x="6390527" y="2036686"/>
            <a:ext cx="1174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/>
              <a:t>doEmployee</a:t>
            </a:r>
            <a:endParaRPr lang="en-US" altLang="zh-TW" sz="1400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AE6B0A5-250A-4576-9429-DCE785F6CEEE}"/>
              </a:ext>
            </a:extLst>
          </p:cNvPr>
          <p:cNvSpPr/>
          <p:nvPr/>
        </p:nvSpPr>
        <p:spPr>
          <a:xfrm>
            <a:off x="6468218" y="2592076"/>
            <a:ext cx="959751" cy="324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3E463B1-E8F5-47BE-B104-746A954760BD}"/>
              </a:ext>
            </a:extLst>
          </p:cNvPr>
          <p:cNvSpPr txBox="1"/>
          <p:nvPr/>
        </p:nvSpPr>
        <p:spPr>
          <a:xfrm>
            <a:off x="6016124" y="25704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v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8D0AF17-53BF-4249-8F7C-543BEC424E87}"/>
              </a:ext>
            </a:extLst>
          </p:cNvPr>
          <p:cNvSpPr txBox="1"/>
          <p:nvPr/>
        </p:nvSpPr>
        <p:spPr>
          <a:xfrm>
            <a:off x="6674805" y="255822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100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8EA4182-0B79-4EE4-A3E3-16B06EC9A1B8}"/>
              </a:ext>
            </a:extLst>
          </p:cNvPr>
          <p:cNvSpPr txBox="1"/>
          <p:nvPr/>
        </p:nvSpPr>
        <p:spPr>
          <a:xfrm>
            <a:off x="5772033" y="2101062"/>
            <a:ext cx="71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0x5678</a:t>
            </a: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8C63014-6471-405D-BEAB-C2373FAE0E43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429084" y="2182904"/>
            <a:ext cx="698485" cy="271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2939F194-1238-4D83-AE45-673F74DE802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482612" y="3233715"/>
            <a:ext cx="658852" cy="3029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7CAC9D8-4E24-4AD6-85D2-EF7BCDF4317C}"/>
              </a:ext>
            </a:extLst>
          </p:cNvPr>
          <p:cNvSpPr txBox="1"/>
          <p:nvPr/>
        </p:nvSpPr>
        <p:spPr>
          <a:xfrm>
            <a:off x="8313358" y="2259415"/>
            <a:ext cx="673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Red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37BB311-0FF7-4083-822C-7C03E062112F}"/>
              </a:ext>
            </a:extLst>
          </p:cNvPr>
          <p:cNvSpPr txBox="1"/>
          <p:nvPr/>
        </p:nvSpPr>
        <p:spPr>
          <a:xfrm>
            <a:off x="8155353" y="2567005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54321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4431DCD-7CA4-46DD-92A0-8E9B3C92EF9E}"/>
              </a:ext>
            </a:extLst>
          </p:cNvPr>
          <p:cNvSpPr txBox="1"/>
          <p:nvPr/>
        </p:nvSpPr>
        <p:spPr>
          <a:xfrm>
            <a:off x="8164971" y="1966718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0x5678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B95B7DD8-D21D-48EA-B037-61C4C72E7886}"/>
              </a:ext>
            </a:extLst>
          </p:cNvPr>
          <p:cNvCxnSpPr>
            <a:cxnSpLocks/>
          </p:cNvCxnSpPr>
          <p:nvPr/>
        </p:nvCxnSpPr>
        <p:spPr>
          <a:xfrm>
            <a:off x="7458831" y="2493716"/>
            <a:ext cx="658852" cy="660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8A37106C-F0D2-44B3-BCD7-594FCB96A593}"/>
              </a:ext>
            </a:extLst>
          </p:cNvPr>
          <p:cNvCxnSpPr/>
          <p:nvPr/>
        </p:nvCxnSpPr>
        <p:spPr>
          <a:xfrm flipH="1">
            <a:off x="7694190" y="2712456"/>
            <a:ext cx="131557" cy="145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379B48E-3824-4EED-A1F0-FEF47AC42828}"/>
              </a:ext>
            </a:extLst>
          </p:cNvPr>
          <p:cNvCxnSpPr/>
          <p:nvPr/>
        </p:nvCxnSpPr>
        <p:spPr>
          <a:xfrm flipH="1">
            <a:off x="7595089" y="2629797"/>
            <a:ext cx="131557" cy="145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D9FC1A24-126D-4DF3-BAC3-5BED7FE6CE1C}"/>
              </a:ext>
            </a:extLst>
          </p:cNvPr>
          <p:cNvGrpSpPr/>
          <p:nvPr/>
        </p:nvGrpSpPr>
        <p:grpSpPr>
          <a:xfrm>
            <a:off x="9476379" y="3127113"/>
            <a:ext cx="381873" cy="274396"/>
            <a:chOff x="5743116" y="5500370"/>
            <a:chExt cx="455991" cy="375580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45EDC045-6A4F-41E1-A462-CBDDAF5D08CA}"/>
                </a:ext>
              </a:extLst>
            </p:cNvPr>
            <p:cNvSpPr txBox="1"/>
            <p:nvPr/>
          </p:nvSpPr>
          <p:spPr>
            <a:xfrm>
              <a:off x="5743116" y="5500370"/>
              <a:ext cx="455991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rgbClr val="FF0000"/>
                  </a:solidFill>
                </a:rPr>
                <a:t>17</a:t>
              </a: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73BA5970-2967-49C2-BACF-2A359C85CF9A}"/>
                </a:ext>
              </a:extLst>
            </p:cNvPr>
            <p:cNvSpPr/>
            <p:nvPr/>
          </p:nvSpPr>
          <p:spPr>
            <a:xfrm>
              <a:off x="5797244" y="5545565"/>
              <a:ext cx="329534" cy="33038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EFD22E7-D090-4DED-B684-22682CC8FDAE}"/>
              </a:ext>
            </a:extLst>
          </p:cNvPr>
          <p:cNvSpPr txBox="1"/>
          <p:nvPr/>
        </p:nvSpPr>
        <p:spPr>
          <a:xfrm>
            <a:off x="9119069" y="3371642"/>
            <a:ext cx="11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KevinFang</a:t>
            </a:r>
            <a:endParaRPr lang="en-US" altLang="zh-TW" b="1" dirty="0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2A8B0AB-3101-4C6E-92B7-BD4FD101F6F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8238244" y="3541304"/>
            <a:ext cx="844108" cy="186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55F7D5AF-235F-4229-8DF5-0EA46385283F}"/>
              </a:ext>
            </a:extLst>
          </p:cNvPr>
          <p:cNvGrpSpPr/>
          <p:nvPr/>
        </p:nvGrpSpPr>
        <p:grpSpPr>
          <a:xfrm>
            <a:off x="7614417" y="1962620"/>
            <a:ext cx="381873" cy="307777"/>
            <a:chOff x="5743116" y="5500370"/>
            <a:chExt cx="455991" cy="421270"/>
          </a:xfrm>
        </p:grpSpPr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B4D2E3DA-F073-41F3-8BFA-90FBB2B1E200}"/>
                </a:ext>
              </a:extLst>
            </p:cNvPr>
            <p:cNvSpPr txBox="1"/>
            <p:nvPr/>
          </p:nvSpPr>
          <p:spPr>
            <a:xfrm>
              <a:off x="5743116" y="5500370"/>
              <a:ext cx="455991" cy="4212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43AD70FD-DC3A-4409-BB23-C5DDA7BCC88D}"/>
                </a:ext>
              </a:extLst>
            </p:cNvPr>
            <p:cNvSpPr/>
            <p:nvPr/>
          </p:nvSpPr>
          <p:spPr>
            <a:xfrm>
              <a:off x="5797244" y="5545565"/>
              <a:ext cx="329534" cy="33038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D72C086-BA08-4AA6-8544-3467D507AF41}"/>
              </a:ext>
            </a:extLst>
          </p:cNvPr>
          <p:cNvSpPr txBox="1"/>
          <p:nvPr/>
        </p:nvSpPr>
        <p:spPr>
          <a:xfrm>
            <a:off x="6582639" y="2301996"/>
            <a:ext cx="71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0x1234</a:t>
            </a: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2EF47D13-43C0-4405-8527-B4A41E839FFF}"/>
              </a:ext>
            </a:extLst>
          </p:cNvPr>
          <p:cNvCxnSpPr>
            <a:cxnSpLocks/>
            <a:endCxn id="75" idx="1"/>
          </p:cNvCxnSpPr>
          <p:nvPr/>
        </p:nvCxnSpPr>
        <p:spPr>
          <a:xfrm flipH="1">
            <a:off x="6582639" y="2442667"/>
            <a:ext cx="736278" cy="132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6E576DA9-4EC5-4C3A-AF8B-833F1F38B595}"/>
              </a:ext>
            </a:extLst>
          </p:cNvPr>
          <p:cNvCxnSpPr>
            <a:cxnSpLocks/>
          </p:cNvCxnSpPr>
          <p:nvPr/>
        </p:nvCxnSpPr>
        <p:spPr>
          <a:xfrm>
            <a:off x="6264741" y="2363132"/>
            <a:ext cx="187961" cy="124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5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75</Words>
  <Application>Microsoft Office PowerPoint</Application>
  <PresentationFormat>寬螢幕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楷文 方</dc:creator>
  <cp:lastModifiedBy>楷文 方</cp:lastModifiedBy>
  <cp:revision>9</cp:revision>
  <dcterms:created xsi:type="dcterms:W3CDTF">2020-12-06T09:06:11Z</dcterms:created>
  <dcterms:modified xsi:type="dcterms:W3CDTF">2020-12-07T16:45:57Z</dcterms:modified>
</cp:coreProperties>
</file>