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674"/>
  </p:normalViewPr>
  <p:slideViewPr>
    <p:cSldViewPr snapToGrid="0" showGuides="1">
      <p:cViewPr varScale="1">
        <p:scale>
          <a:sx n="179" d="100"/>
          <a:sy n="179" d="100"/>
        </p:scale>
        <p:origin x="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A941-6737-4AFA-3E31-5727808A6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D2C9A-66B9-A5B7-A0BD-76DB9825B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9A1D-D348-8879-0346-9989D4DE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80D-085F-A445-A496-ED1D83C92A26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170A-FB88-222A-77B7-DB7A7DE3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4495-1330-384D-7BC9-F8090F82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8077-8B8E-BB4F-840E-6A9BF74E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4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DBF0-837E-BA67-7574-9946C2B5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D5634-353A-D073-C584-FAFB03C9C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C46EA-EBAF-F030-9974-3FE0DD50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80D-085F-A445-A496-ED1D83C92A26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C3ABB-BB9C-DC3E-2E79-62706777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0438A-5881-D70F-EC4F-ABED1BEB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8077-8B8E-BB4F-840E-6A9BF74E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011DB-C176-9F88-1469-94AF4C988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1A9B-A622-4CFD-E294-1EB408EC7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D14D-48C9-4413-FAD7-9E13DE62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80D-085F-A445-A496-ED1D83C92A26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F556-CF0A-611A-46B1-197E6E7A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FED0-3534-4482-B13A-1331C786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8077-8B8E-BB4F-840E-6A9BF74E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6F35-3FC4-0833-8CBF-52709CBE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92C1-D775-59D0-4325-581264A3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066AE-AC88-E183-970E-3CA7B0DC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80D-085F-A445-A496-ED1D83C92A26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8EDF-1438-F47F-3726-3EE411FC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163A-FDFD-6502-B0F5-FEDF26CD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8077-8B8E-BB4F-840E-6A9BF74E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4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EBFE-184B-C80D-0A02-FCEB657D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4F19D-0A09-8D64-4AD5-08E03017B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BE1B-A42A-276B-AFBC-79581D22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80D-085F-A445-A496-ED1D83C92A26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F004-89CC-3ABF-F188-D31D92DC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5C5F0-8768-8023-25B0-6256B61C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8077-8B8E-BB4F-840E-6A9BF74E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4035-1920-BB9D-852F-5217F5F8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D777-CE20-CBAE-D74F-2FA218103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17F82-C81D-7FE2-CCCF-1BB4C11C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704BB-19F8-CC2A-EEE8-B4018C41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80D-085F-A445-A496-ED1D83C92A26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68363-01BC-A57B-0995-BA3B6737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2DAA0-AE2E-8BAD-EAEB-63C385F7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8077-8B8E-BB4F-840E-6A9BF74E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2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F9A2-12F2-A7B8-BEE2-0B44FDCD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7E8E-E11C-89AF-77CF-48EED20D1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BD85B-05EC-1BCC-A5FB-322C5A53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F8909-85A1-A46C-4803-325229412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F67DC-9744-B1D5-2459-DBC878232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FAB33-0CA0-B937-57EE-07AE2E80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80D-085F-A445-A496-ED1D83C92A26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8ADC8-B6AF-A671-3646-DD764EAF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AC184-07CC-9352-A198-08E95C5F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8077-8B8E-BB4F-840E-6A9BF74E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BC6A-EE66-18CD-3418-64539881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AC988-1DBF-0560-3735-EA4E3509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80D-085F-A445-A496-ED1D83C92A26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E7D2D-EE8C-AAB7-B7CC-81401F0B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39B8E-F57F-DA92-1681-7F405ADB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8077-8B8E-BB4F-840E-6A9BF74E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A8E15-33AD-9E75-2A48-DCC1DA3B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80D-085F-A445-A496-ED1D83C92A26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F4F7D-FBAA-1409-23A9-FF86765B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DAF81-D81A-57C7-AFA7-123D59A5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8077-8B8E-BB4F-840E-6A9BF74E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7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F41E-ACA9-F3FD-758C-5FFC8D90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6E54-27AB-D135-641F-64D561428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1592-B416-FE38-733C-AFDB221AE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F64DD-F3F1-0C49-46F6-CFD87378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80D-085F-A445-A496-ED1D83C92A26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C381C-3EF5-5219-C8C2-7689AF1F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C557E-2CBC-6245-BB2C-EAEF560D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8077-8B8E-BB4F-840E-6A9BF74E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94B8-523A-1D52-B046-487C4FEE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857BA-1E64-2943-C4CE-8C0753A9D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C2AC-9BE5-9876-497F-1C74FA155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764B2-4B4B-5816-3363-793D8433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80D-085F-A445-A496-ED1D83C92A26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0FCA1-E03F-3744-AFEE-0D184033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224D3-15D6-CBA6-07A5-8F2CEDEC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8077-8B8E-BB4F-840E-6A9BF74E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AC247-7932-384B-0479-649B8413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B7BA9-A127-6AA9-86CB-EDA587F0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7D3E7-0B20-0FAC-80B0-24228674F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A080D-085F-A445-A496-ED1D83C92A26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75449-8D75-A6FE-6D50-4CC3A0D07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A3C0-5FA4-10DC-5AF4-B38F2AB8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28077-8B8E-BB4F-840E-6A9BF74E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9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6DA18AF-5F20-2445-2EAC-A581FAA7D4BC}"/>
              </a:ext>
            </a:extLst>
          </p:cNvPr>
          <p:cNvSpPr/>
          <p:nvPr/>
        </p:nvSpPr>
        <p:spPr>
          <a:xfrm>
            <a:off x="4663200" y="784799"/>
            <a:ext cx="1368000" cy="806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– Monitor UL Folder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2AB82B0-D8C1-B3FA-B371-1352E88D0ED6}"/>
              </a:ext>
            </a:extLst>
          </p:cNvPr>
          <p:cNvSpPr/>
          <p:nvPr/>
        </p:nvSpPr>
        <p:spPr>
          <a:xfrm>
            <a:off x="5210400" y="1591199"/>
            <a:ext cx="273600" cy="49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FD03833B-B0ED-DFDA-FE2A-B51A25719B54}"/>
              </a:ext>
            </a:extLst>
          </p:cNvPr>
          <p:cNvSpPr/>
          <p:nvPr/>
        </p:nvSpPr>
        <p:spPr>
          <a:xfrm>
            <a:off x="4746806" y="2115719"/>
            <a:ext cx="1205194" cy="80748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.FIL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FF53CB5-246E-A0C6-B7E2-87E94A91F5C7}"/>
              </a:ext>
            </a:extLst>
          </p:cNvPr>
          <p:cNvSpPr/>
          <p:nvPr/>
        </p:nvSpPr>
        <p:spPr>
          <a:xfrm>
            <a:off x="5210400" y="2950919"/>
            <a:ext cx="273600" cy="49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EEB23AC-2D4C-C3AB-AF3E-DD52460F1176}"/>
              </a:ext>
            </a:extLst>
          </p:cNvPr>
          <p:cNvSpPr/>
          <p:nvPr/>
        </p:nvSpPr>
        <p:spPr>
          <a:xfrm rot="16200000">
            <a:off x="6063600" y="2271059"/>
            <a:ext cx="273600" cy="49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454BD4D5-7673-83D2-AD87-0DEEECBA618A}"/>
              </a:ext>
            </a:extLst>
          </p:cNvPr>
          <p:cNvSpPr/>
          <p:nvPr/>
        </p:nvSpPr>
        <p:spPr>
          <a:xfrm>
            <a:off x="4785600" y="3475439"/>
            <a:ext cx="1166400" cy="7814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.FIL First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FBC34B7-DE1D-70E0-98BC-5D72FBC18BFC}"/>
              </a:ext>
            </a:extLst>
          </p:cNvPr>
          <p:cNvSpPr/>
          <p:nvPr/>
        </p:nvSpPr>
        <p:spPr>
          <a:xfrm>
            <a:off x="5210400" y="4274927"/>
            <a:ext cx="273600" cy="49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E0445A51-C611-F75F-AA10-202C9A0262F5}"/>
              </a:ext>
            </a:extLst>
          </p:cNvPr>
          <p:cNvSpPr/>
          <p:nvPr/>
        </p:nvSpPr>
        <p:spPr>
          <a:xfrm>
            <a:off x="4785600" y="4791455"/>
            <a:ext cx="1166400" cy="7814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 then send files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B1895205-C9C4-3716-7069-72C2CEB41577}"/>
              </a:ext>
            </a:extLst>
          </p:cNvPr>
          <p:cNvSpPr/>
          <p:nvPr/>
        </p:nvSpPr>
        <p:spPr>
          <a:xfrm>
            <a:off x="6448800" y="2154959"/>
            <a:ext cx="1166400" cy="7814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files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CB70828-4D56-C606-9F8D-D2DC571DF57D}"/>
              </a:ext>
            </a:extLst>
          </p:cNvPr>
          <p:cNvSpPr/>
          <p:nvPr/>
        </p:nvSpPr>
        <p:spPr>
          <a:xfrm>
            <a:off x="668400" y="784799"/>
            <a:ext cx="1368000" cy="806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– Receive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0D415CA-6225-F93F-5817-EABC427EF9A2}"/>
              </a:ext>
            </a:extLst>
          </p:cNvPr>
          <p:cNvSpPr/>
          <p:nvPr/>
        </p:nvSpPr>
        <p:spPr>
          <a:xfrm>
            <a:off x="1215600" y="1591199"/>
            <a:ext cx="273600" cy="49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ecision 19">
            <a:extLst>
              <a:ext uri="{FF2B5EF4-FFF2-40B4-BE49-F238E27FC236}">
                <a16:creationId xmlns:a16="http://schemas.microsoft.com/office/drawing/2014/main" id="{1623C9F8-8816-DBC6-E524-D45BD0FC033C}"/>
              </a:ext>
            </a:extLst>
          </p:cNvPr>
          <p:cNvSpPr/>
          <p:nvPr/>
        </p:nvSpPr>
        <p:spPr>
          <a:xfrm>
            <a:off x="752006" y="2115719"/>
            <a:ext cx="1205194" cy="80748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.FIL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C85F316A-01D8-21C8-0DB3-00BC63F0571E}"/>
              </a:ext>
            </a:extLst>
          </p:cNvPr>
          <p:cNvSpPr/>
          <p:nvPr/>
        </p:nvSpPr>
        <p:spPr>
          <a:xfrm>
            <a:off x="1215600" y="2950919"/>
            <a:ext cx="273600" cy="49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7D6B3F5E-058B-EB1F-0321-F7997DED2B11}"/>
              </a:ext>
            </a:extLst>
          </p:cNvPr>
          <p:cNvSpPr/>
          <p:nvPr/>
        </p:nvSpPr>
        <p:spPr>
          <a:xfrm rot="16200000">
            <a:off x="2107701" y="2232157"/>
            <a:ext cx="273600" cy="5746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4B2CD87-712C-EA6D-8755-13CEEE4BAA4D}"/>
              </a:ext>
            </a:extLst>
          </p:cNvPr>
          <p:cNvCxnSpPr>
            <a:cxnSpLocks/>
            <a:stCxn id="27" idx="0"/>
            <a:endCxn id="18" idx="3"/>
          </p:cNvCxnSpPr>
          <p:nvPr/>
        </p:nvCxnSpPr>
        <p:spPr>
          <a:xfrm rot="16200000" flipV="1">
            <a:off x="2089739" y="1134661"/>
            <a:ext cx="971927" cy="1078603"/>
          </a:xfrm>
          <a:prstGeom prst="bentConnector2">
            <a:avLst/>
          </a:prstGeom>
          <a:ln w="50800">
            <a:solidFill>
              <a:srgbClr val="FFC000"/>
            </a:solidFill>
            <a:headEnd type="triangle" w="med" len="sm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Process 23">
            <a:extLst>
              <a:ext uri="{FF2B5EF4-FFF2-40B4-BE49-F238E27FC236}">
                <a16:creationId xmlns:a16="http://schemas.microsoft.com/office/drawing/2014/main" id="{16CAEA5D-F8A3-C9EB-757B-DBDFAE0F144A}"/>
              </a:ext>
            </a:extLst>
          </p:cNvPr>
          <p:cNvSpPr/>
          <p:nvPr/>
        </p:nvSpPr>
        <p:spPr>
          <a:xfrm>
            <a:off x="790800" y="4888798"/>
            <a:ext cx="1166400" cy="7814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to UL Folder</a:t>
            </a:r>
          </a:p>
        </p:txBody>
      </p:sp>
      <p:sp>
        <p:nvSpPr>
          <p:cNvPr id="27" name="Process 26">
            <a:extLst>
              <a:ext uri="{FF2B5EF4-FFF2-40B4-BE49-F238E27FC236}">
                <a16:creationId xmlns:a16="http://schemas.microsoft.com/office/drawing/2014/main" id="{19CA1C1B-BACE-5E5D-6EDF-DB1C46535C99}"/>
              </a:ext>
            </a:extLst>
          </p:cNvPr>
          <p:cNvSpPr/>
          <p:nvPr/>
        </p:nvSpPr>
        <p:spPr>
          <a:xfrm>
            <a:off x="2531803" y="2159926"/>
            <a:ext cx="1166400" cy="7814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in DL Folder</a:t>
            </a:r>
          </a:p>
        </p:txBody>
      </p:sp>
      <p:sp>
        <p:nvSpPr>
          <p:cNvPr id="28" name="Decision 27">
            <a:extLst>
              <a:ext uri="{FF2B5EF4-FFF2-40B4-BE49-F238E27FC236}">
                <a16:creationId xmlns:a16="http://schemas.microsoft.com/office/drawing/2014/main" id="{53B26357-F4E4-18ED-40D9-AEEF4B07A1AA}"/>
              </a:ext>
            </a:extLst>
          </p:cNvPr>
          <p:cNvSpPr/>
          <p:nvPr/>
        </p:nvSpPr>
        <p:spPr>
          <a:xfrm>
            <a:off x="668401" y="3475439"/>
            <a:ext cx="1367999" cy="9165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.FIL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4CCF6FB-5211-0510-CB46-FDA8BB5C155B}"/>
              </a:ext>
            </a:extLst>
          </p:cNvPr>
          <p:cNvSpPr/>
          <p:nvPr/>
        </p:nvSpPr>
        <p:spPr>
          <a:xfrm rot="16200000">
            <a:off x="2151600" y="3685318"/>
            <a:ext cx="273600" cy="49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A9D2186B-9636-6E61-C70A-AC29AA7A917F}"/>
              </a:ext>
            </a:extLst>
          </p:cNvPr>
          <p:cNvSpPr/>
          <p:nvPr/>
        </p:nvSpPr>
        <p:spPr>
          <a:xfrm>
            <a:off x="2536800" y="3512159"/>
            <a:ext cx="1166400" cy="7814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in DL Folder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59FB0683-8202-C075-3E5B-4BAC5F28661E}"/>
              </a:ext>
            </a:extLst>
          </p:cNvPr>
          <p:cNvSpPr/>
          <p:nvPr/>
        </p:nvSpPr>
        <p:spPr>
          <a:xfrm>
            <a:off x="1215600" y="4391998"/>
            <a:ext cx="273600" cy="49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C3CB048-A4FC-BD02-DBED-6CEF1CC3D7BE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1957200" y="1187999"/>
            <a:ext cx="2706000" cy="4091543"/>
          </a:xfrm>
          <a:prstGeom prst="bentConnector3">
            <a:avLst>
              <a:gd name="adj1" fmla="val 73149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5E1A490-EC0B-9E81-BFD7-5BFDF935F9B1}"/>
              </a:ext>
            </a:extLst>
          </p:cNvPr>
          <p:cNvSpPr/>
          <p:nvPr/>
        </p:nvSpPr>
        <p:spPr>
          <a:xfrm>
            <a:off x="9468000" y="784799"/>
            <a:ext cx="1368000" cy="806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Startup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94D90C4-DEC7-0113-841E-A22B170DCA1C}"/>
              </a:ext>
            </a:extLst>
          </p:cNvPr>
          <p:cNvSpPr/>
          <p:nvPr/>
        </p:nvSpPr>
        <p:spPr>
          <a:xfrm>
            <a:off x="9417600" y="3177718"/>
            <a:ext cx="1418400" cy="806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Y&lt;-REC-&gt;N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206211-0DCF-8E21-3F09-71244E86F728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>
            <a:off x="10152000" y="1591199"/>
            <a:ext cx="3600" cy="27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Decision 41">
            <a:extLst>
              <a:ext uri="{FF2B5EF4-FFF2-40B4-BE49-F238E27FC236}">
                <a16:creationId xmlns:a16="http://schemas.microsoft.com/office/drawing/2014/main" id="{C9E57FC8-E2C3-D42D-C619-C10F35A9B094}"/>
              </a:ext>
            </a:extLst>
          </p:cNvPr>
          <p:cNvSpPr/>
          <p:nvPr/>
        </p:nvSpPr>
        <p:spPr>
          <a:xfrm>
            <a:off x="9553003" y="1868401"/>
            <a:ext cx="1205194" cy="80748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File in UL</a:t>
            </a:r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A53D084E-436F-3E59-5862-CB6C7838A3F0}"/>
              </a:ext>
            </a:extLst>
          </p:cNvPr>
          <p:cNvSpPr/>
          <p:nvPr/>
        </p:nvSpPr>
        <p:spPr>
          <a:xfrm>
            <a:off x="10022901" y="2678400"/>
            <a:ext cx="273600" cy="49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67E290C-B8D1-2DC0-BA14-1E45F2915008}"/>
              </a:ext>
            </a:extLst>
          </p:cNvPr>
          <p:cNvCxnSpPr>
            <a:cxnSpLocks/>
            <a:stCxn id="38" idx="3"/>
            <a:endCxn id="36" idx="3"/>
          </p:cNvCxnSpPr>
          <p:nvPr/>
        </p:nvCxnSpPr>
        <p:spPr>
          <a:xfrm flipV="1">
            <a:off x="10836000" y="1187999"/>
            <a:ext cx="12700" cy="2392919"/>
          </a:xfrm>
          <a:prstGeom prst="bentConnector3">
            <a:avLst>
              <a:gd name="adj1" fmla="val 180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Down Arrow 48">
            <a:extLst>
              <a:ext uri="{FF2B5EF4-FFF2-40B4-BE49-F238E27FC236}">
                <a16:creationId xmlns:a16="http://schemas.microsoft.com/office/drawing/2014/main" id="{AF0240E5-9152-2F6D-135F-66C249083566}"/>
              </a:ext>
            </a:extLst>
          </p:cNvPr>
          <p:cNvSpPr/>
          <p:nvPr/>
        </p:nvSpPr>
        <p:spPr>
          <a:xfrm rot="5400000">
            <a:off x="9160603" y="2023741"/>
            <a:ext cx="273600" cy="496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91AC6E0-5E76-0144-6481-85181631B045}"/>
              </a:ext>
            </a:extLst>
          </p:cNvPr>
          <p:cNvCxnSpPr>
            <a:cxnSpLocks/>
            <a:stCxn id="49" idx="2"/>
          </p:cNvCxnSpPr>
          <p:nvPr/>
        </p:nvCxnSpPr>
        <p:spPr>
          <a:xfrm rot="10800000">
            <a:off x="6031205" y="1062005"/>
            <a:ext cx="3017799" cy="1210137"/>
          </a:xfrm>
          <a:prstGeom prst="bentConnector3">
            <a:avLst>
              <a:gd name="adj1" fmla="val 26142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CD4A16E-9B7C-C360-2519-CBB73A86F674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 flipV="1">
            <a:off x="5952000" y="1187999"/>
            <a:ext cx="3516000" cy="3994200"/>
          </a:xfrm>
          <a:prstGeom prst="bentConnector3">
            <a:avLst>
              <a:gd name="adj1" fmla="val 55734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D76C88A-CD64-0E54-2A17-39638A833298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3952199" y="-1815001"/>
            <a:ext cx="2865601" cy="8065200"/>
          </a:xfrm>
          <a:prstGeom prst="bentConnector4">
            <a:avLst>
              <a:gd name="adj1" fmla="val -7977"/>
              <a:gd name="adj2" fmla="val 90663"/>
            </a:avLst>
          </a:prstGeom>
          <a:ln w="50800">
            <a:solidFill>
              <a:srgbClr val="FFC000"/>
            </a:solidFill>
            <a:headEnd type="triangle" w="med" len="sm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AF38B887-0850-AF16-A69F-904D3AE1CD63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703200" y="2545703"/>
            <a:ext cx="711600" cy="135720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7F8FDE11-B8D2-50CA-833F-ED6F9FC63D9F}"/>
              </a:ext>
            </a:extLst>
          </p:cNvPr>
          <p:cNvCxnSpPr>
            <a:cxnSpLocks/>
            <a:stCxn id="27" idx="3"/>
            <a:endCxn id="36" idx="0"/>
          </p:cNvCxnSpPr>
          <p:nvPr/>
        </p:nvCxnSpPr>
        <p:spPr>
          <a:xfrm flipV="1">
            <a:off x="3698203" y="784799"/>
            <a:ext cx="6453797" cy="1765871"/>
          </a:xfrm>
          <a:prstGeom prst="bentConnector4">
            <a:avLst>
              <a:gd name="adj1" fmla="val 10967"/>
              <a:gd name="adj2" fmla="val 130206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4DF7A5A0-E4F0-592B-9EE3-E4A71304CE1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615200" y="2545703"/>
            <a:ext cx="292183" cy="1658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55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Carr</dc:creator>
  <cp:lastModifiedBy>Kevin Carr</cp:lastModifiedBy>
  <cp:revision>4</cp:revision>
  <dcterms:created xsi:type="dcterms:W3CDTF">2024-06-20T11:52:35Z</dcterms:created>
  <dcterms:modified xsi:type="dcterms:W3CDTF">2024-06-20T13:09:11Z</dcterms:modified>
</cp:coreProperties>
</file>