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41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3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23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314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078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98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03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50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5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4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4AF1-BF96-4EB7-B65B-D684AE81222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32B3-D213-4589-A062-D8F85F44CF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22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AMD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25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AMD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Holper Júlia</dc:creator>
  <cp:lastModifiedBy>Holper Júlia</cp:lastModifiedBy>
  <cp:revision>2</cp:revision>
  <dcterms:created xsi:type="dcterms:W3CDTF">2021-12-06T09:00:16Z</dcterms:created>
  <dcterms:modified xsi:type="dcterms:W3CDTF">2021-12-06T09:08:23Z</dcterms:modified>
</cp:coreProperties>
</file>