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0565" y="755015"/>
            <a:ext cx="3955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初识图像-RGB图像空间</a:t>
            </a:r>
            <a:endParaRPr lang="x-none" altLang="en-US" sz="2800"/>
          </a:p>
        </p:txBody>
      </p:sp>
      <p:pic>
        <p:nvPicPr>
          <p:cNvPr id="3" name="Picture 2" descr="yiq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2274570"/>
            <a:ext cx="3845560" cy="2406650"/>
          </a:xfrm>
          <a:prstGeom prst="rect">
            <a:avLst/>
          </a:prstGeom>
        </p:spPr>
      </p:pic>
      <p:pic>
        <p:nvPicPr>
          <p:cNvPr id="14" name="Picture 13" descr="yiquan_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719580"/>
            <a:ext cx="3942080" cy="2474595"/>
          </a:xfrm>
          <a:prstGeom prst="rect">
            <a:avLst/>
          </a:prstGeom>
        </p:spPr>
      </p:pic>
      <p:pic>
        <p:nvPicPr>
          <p:cNvPr id="13" name="Picture 12" descr="yiquan_gre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15" y="2230120"/>
            <a:ext cx="3907790" cy="2457450"/>
          </a:xfrm>
          <a:prstGeom prst="rect">
            <a:avLst/>
          </a:prstGeom>
        </p:spPr>
      </p:pic>
      <p:pic>
        <p:nvPicPr>
          <p:cNvPr id="12" name="Picture 11" descr="yiquan_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35" y="2870835"/>
            <a:ext cx="3915410" cy="2446655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>
            <a:off x="4892040" y="3191510"/>
            <a:ext cx="1420495" cy="5918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361430" y="2480945"/>
            <a:ext cx="3848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R</a:t>
            </a:r>
            <a:endParaRPr lang="x-none" altLang="en-US" sz="2400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892925" y="1798955"/>
            <a:ext cx="3848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00B050"/>
                </a:solidFill>
              </a:rPr>
              <a:t>G</a:t>
            </a:r>
            <a:endParaRPr lang="x-none" altLang="en-US" sz="2400">
              <a:solidFill>
                <a:srgbClr val="00B05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494905" y="1236980"/>
            <a:ext cx="3848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accent5"/>
                </a:solidFill>
              </a:rPr>
              <a:t>B</a:t>
            </a:r>
            <a:endParaRPr lang="x-none" altLang="en-US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yiquan_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5605" y="1500505"/>
            <a:ext cx="3915410" cy="24466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0565" y="755015"/>
            <a:ext cx="3955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opencv颜色空间</a:t>
            </a:r>
            <a:endParaRPr lang="x-none" altLang="en-US" sz="2800"/>
          </a:p>
        </p:txBody>
      </p:sp>
      <p:pic>
        <p:nvPicPr>
          <p:cNvPr id="13" name="Picture 12" descr="yiquan_gre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15" y="2230120"/>
            <a:ext cx="3907790" cy="2457450"/>
          </a:xfrm>
          <a:prstGeom prst="rect">
            <a:avLst/>
          </a:prstGeom>
        </p:spPr>
      </p:pic>
      <p:pic>
        <p:nvPicPr>
          <p:cNvPr id="3" name="Picture 2" descr="yiqu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2274570"/>
            <a:ext cx="3845560" cy="2406650"/>
          </a:xfrm>
          <a:prstGeom prst="rect">
            <a:avLst/>
          </a:prstGeom>
        </p:spPr>
      </p:pic>
      <p:pic>
        <p:nvPicPr>
          <p:cNvPr id="14" name="Picture 13" descr="yiquan_bl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40" y="2992120"/>
            <a:ext cx="3942080" cy="2474595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>
            <a:off x="4892040" y="3191510"/>
            <a:ext cx="1420495" cy="5918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713345" y="1021080"/>
            <a:ext cx="3848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R</a:t>
            </a:r>
            <a:endParaRPr lang="x-none" altLang="en-US" sz="2400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000875" y="1769110"/>
            <a:ext cx="3848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00B050"/>
                </a:solidFill>
              </a:rPr>
              <a:t>G</a:t>
            </a:r>
            <a:endParaRPr lang="x-none" altLang="en-US" sz="2400">
              <a:solidFill>
                <a:srgbClr val="00B05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331585" y="2549525"/>
            <a:ext cx="3848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accent5"/>
                </a:solidFill>
              </a:rPr>
              <a:t>B</a:t>
            </a:r>
            <a:endParaRPr lang="x-none" altLang="en-US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Kingsoft Office WPP</Application>
  <PresentationFormat>Widescreen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zjq</dc:creator>
  <cp:lastModifiedBy>zjq</cp:lastModifiedBy>
  <cp:revision>6</cp:revision>
  <dcterms:created xsi:type="dcterms:W3CDTF">2019-11-08T08:03:34Z</dcterms:created>
  <dcterms:modified xsi:type="dcterms:W3CDTF">2019-11-08T08:03:34Z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