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0640" y="754920"/>
            <a:ext cx="4113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初识图像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-RGB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图像空间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1"/>
          <a:stretch/>
        </p:blipFill>
        <p:spPr>
          <a:xfrm>
            <a:off x="657720" y="2274480"/>
            <a:ext cx="3845160" cy="2406240"/>
          </a:xfrm>
          <a:prstGeom prst="rect">
            <a:avLst/>
          </a:prstGeom>
          <a:ln>
            <a:noFill/>
          </a:ln>
        </p:spPr>
      </p:pic>
      <p:pic>
        <p:nvPicPr>
          <p:cNvPr id="41" name="Picture 13" descr=""/>
          <p:cNvPicPr/>
          <p:nvPr/>
        </p:nvPicPr>
        <p:blipFill>
          <a:blip r:embed="rId2"/>
          <a:stretch/>
        </p:blipFill>
        <p:spPr>
          <a:xfrm>
            <a:off x="7861320" y="1719720"/>
            <a:ext cx="3941640" cy="2474280"/>
          </a:xfrm>
          <a:prstGeom prst="rect">
            <a:avLst/>
          </a:prstGeom>
          <a:ln>
            <a:noFill/>
          </a:ln>
        </p:spPr>
      </p:pic>
      <p:pic>
        <p:nvPicPr>
          <p:cNvPr id="42" name="Picture 12" descr=""/>
          <p:cNvPicPr/>
          <p:nvPr/>
        </p:nvPicPr>
        <p:blipFill>
          <a:blip r:embed="rId3"/>
          <a:stretch/>
        </p:blipFill>
        <p:spPr>
          <a:xfrm>
            <a:off x="7320960" y="2230200"/>
            <a:ext cx="3907440" cy="2457000"/>
          </a:xfrm>
          <a:prstGeom prst="rect">
            <a:avLst/>
          </a:prstGeom>
          <a:ln>
            <a:noFill/>
          </a:ln>
        </p:spPr>
      </p:pic>
      <p:pic>
        <p:nvPicPr>
          <p:cNvPr id="43" name="Picture 11" descr=""/>
          <p:cNvPicPr/>
          <p:nvPr/>
        </p:nvPicPr>
        <p:blipFill>
          <a:blip r:embed="rId4"/>
          <a:stretch/>
        </p:blipFill>
        <p:spPr>
          <a:xfrm>
            <a:off x="6782400" y="2871000"/>
            <a:ext cx="3915000" cy="24462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4892040" y="3191400"/>
            <a:ext cx="1420200" cy="59148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6361560" y="2481120"/>
            <a:ext cx="384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6892920" y="1798920"/>
            <a:ext cx="384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494840" y="1236960"/>
            <a:ext cx="384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1" descr=""/>
          <p:cNvPicPr/>
          <p:nvPr/>
        </p:nvPicPr>
        <p:blipFill>
          <a:blip r:embed="rId1"/>
          <a:stretch/>
        </p:blipFill>
        <p:spPr>
          <a:xfrm>
            <a:off x="8015760" y="1500480"/>
            <a:ext cx="3915000" cy="2446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710640" y="754920"/>
            <a:ext cx="3954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opencv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颜色空间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2" descr=""/>
          <p:cNvPicPr/>
          <p:nvPr/>
        </p:nvPicPr>
        <p:blipFill>
          <a:blip r:embed="rId2"/>
          <a:stretch/>
        </p:blipFill>
        <p:spPr>
          <a:xfrm>
            <a:off x="7320960" y="2230200"/>
            <a:ext cx="3907440" cy="2457000"/>
          </a:xfrm>
          <a:prstGeom prst="rect">
            <a:avLst/>
          </a:prstGeom>
          <a:ln>
            <a:noFill/>
          </a:ln>
        </p:spPr>
      </p:pic>
      <p:pic>
        <p:nvPicPr>
          <p:cNvPr id="51" name="Picture 2" descr=""/>
          <p:cNvPicPr/>
          <p:nvPr/>
        </p:nvPicPr>
        <p:blipFill>
          <a:blip r:embed="rId3"/>
          <a:stretch/>
        </p:blipFill>
        <p:spPr>
          <a:xfrm>
            <a:off x="657720" y="2274480"/>
            <a:ext cx="3845160" cy="2406240"/>
          </a:xfrm>
          <a:prstGeom prst="rect">
            <a:avLst/>
          </a:prstGeom>
          <a:ln>
            <a:noFill/>
          </a:ln>
        </p:spPr>
      </p:pic>
      <p:pic>
        <p:nvPicPr>
          <p:cNvPr id="52" name="Picture 13" descr=""/>
          <p:cNvPicPr/>
          <p:nvPr/>
        </p:nvPicPr>
        <p:blipFill>
          <a:blip r:embed="rId4"/>
          <a:stretch/>
        </p:blipFill>
        <p:spPr>
          <a:xfrm>
            <a:off x="6657480" y="2991960"/>
            <a:ext cx="3941640" cy="24742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4892040" y="3191400"/>
            <a:ext cx="1420200" cy="59148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7713360" y="1020960"/>
            <a:ext cx="384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7000920" y="1769040"/>
            <a:ext cx="384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6331680" y="2549520"/>
            <a:ext cx="384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28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2019-11-08T08:03:34Z</dcterms:created>
  <dc:creator>zjq</dc:creator>
  <dc:description/>
  <dc:language>zh-CN</dc:language>
  <cp:lastModifiedBy/>
  <dcterms:modified xsi:type="dcterms:W3CDTF">2019-11-11T10:56:48Z</dcterms:modified>
  <cp:revision>7</cp:revision>
  <dc:subject/>
  <dc:title>WPP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