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95300" y="1918335"/>
            <a:ext cx="1831975" cy="88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>
                <a:ea typeface="AR PL UKai HK" charset="0"/>
              </a:rPr>
              <a:t>图像数据</a:t>
            </a:r>
            <a:endParaRPr lang="x-none" altLang="en-US" sz="2800">
              <a:ea typeface="AR PL UKai HK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20415" y="1930400"/>
            <a:ext cx="1823085" cy="88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/>
              <a:t>图像处理算法</a:t>
            </a:r>
            <a:endParaRPr lang="x-none" altLang="en-US" sz="2800"/>
          </a:p>
        </p:txBody>
      </p:sp>
      <p:pic>
        <p:nvPicPr>
          <p:cNvPr id="6" name="Picture 5" descr="le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3385185"/>
            <a:ext cx="2483485" cy="1654175"/>
          </a:xfrm>
          <a:prstGeom prst="rect">
            <a:avLst/>
          </a:prstGeom>
        </p:spPr>
      </p:pic>
      <p:pic>
        <p:nvPicPr>
          <p:cNvPr id="7" name="Picture 6" descr="matlab_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35" y="3376930"/>
            <a:ext cx="1946910" cy="187198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009640" y="1932940"/>
            <a:ext cx="2078990" cy="916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/>
              <a:t>数据表达与操作</a:t>
            </a:r>
            <a:endParaRPr lang="x-none" altLang="en-US" sz="2800"/>
          </a:p>
        </p:txBody>
      </p:sp>
      <p:pic>
        <p:nvPicPr>
          <p:cNvPr id="9" name="Picture 8" descr="numpy_lo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3388360"/>
            <a:ext cx="2807970" cy="1763395"/>
          </a:xfrm>
          <a:prstGeom prst="rect">
            <a:avLst/>
          </a:prstGeom>
        </p:spPr>
      </p:pic>
      <p:pic>
        <p:nvPicPr>
          <p:cNvPr id="10" name="Picture 9" descr="matplotlib_lo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465" y="3130550"/>
            <a:ext cx="2858770" cy="214439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117965" y="1896745"/>
            <a:ext cx="2003425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2800"/>
              <a:t>数据可视化展示</a:t>
            </a:r>
            <a:endParaRPr lang="x-none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Kingsoft Office WPP</Application>
  <PresentationFormat>Widescreen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zjq</dc:creator>
  <cp:lastModifiedBy>zjq</cp:lastModifiedBy>
  <cp:revision>3</cp:revision>
  <dcterms:created xsi:type="dcterms:W3CDTF">2019-11-08T07:37:17Z</dcterms:created>
  <dcterms:modified xsi:type="dcterms:W3CDTF">2019-11-08T07:37:17Z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