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01040" y="567055"/>
            <a:ext cx="60051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1. numpy图像数据组成</a:t>
            </a:r>
            <a:endParaRPr lang="x-none" altLang="en-US"/>
          </a:p>
        </p:txBody>
      </p:sp>
      <p:graphicFrame>
        <p:nvGraphicFramePr>
          <p:cNvPr id="13" name="Table 12"/>
          <p:cNvGraphicFramePr/>
          <p:nvPr/>
        </p:nvGraphicFramePr>
        <p:xfrm>
          <a:off x="4015105" y="1553210"/>
          <a:ext cx="2939415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245"/>
                <a:gridCol w="1013460"/>
                <a:gridCol w="981710"/>
              </a:tblGrid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16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3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6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88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255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13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98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0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5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/>
          <p:nvPr/>
        </p:nvGraphicFramePr>
        <p:xfrm>
          <a:off x="3429000" y="2188845"/>
          <a:ext cx="2939415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245"/>
                <a:gridCol w="1013460"/>
                <a:gridCol w="981710"/>
              </a:tblGrid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55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3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32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13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267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23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12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122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/>
          <p:nvPr/>
        </p:nvGraphicFramePr>
        <p:xfrm>
          <a:off x="2905760" y="2774315"/>
          <a:ext cx="2939415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245"/>
                <a:gridCol w="1013460"/>
                <a:gridCol w="981710"/>
              </a:tblGrid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12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3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5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31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22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2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5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255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01040" y="567055"/>
            <a:ext cx="60051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1. numpy图像数据组成</a:t>
            </a:r>
            <a:endParaRPr lang="x-none" altLang="en-US"/>
          </a:p>
        </p:txBody>
      </p:sp>
      <p:graphicFrame>
        <p:nvGraphicFramePr>
          <p:cNvPr id="13" name="Table 12"/>
          <p:cNvGraphicFramePr/>
          <p:nvPr/>
        </p:nvGraphicFramePr>
        <p:xfrm>
          <a:off x="8708390" y="1971675"/>
          <a:ext cx="2939415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245"/>
                <a:gridCol w="1013460"/>
                <a:gridCol w="981710"/>
              </a:tblGrid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16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3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6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88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255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13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98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0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5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/>
          <p:nvPr/>
        </p:nvGraphicFramePr>
        <p:xfrm>
          <a:off x="8122285" y="2607310"/>
          <a:ext cx="2939415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245"/>
                <a:gridCol w="1013460"/>
                <a:gridCol w="981710"/>
              </a:tblGrid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55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3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32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13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267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23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12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122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/>
          <p:nvPr/>
        </p:nvGraphicFramePr>
        <p:xfrm>
          <a:off x="7599045" y="3192780"/>
          <a:ext cx="2939415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245"/>
                <a:gridCol w="1013460"/>
                <a:gridCol w="981710"/>
              </a:tblGrid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12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3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5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31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33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2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5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255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848360" y="1189355"/>
            <a:ext cx="29629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img[1, 1, 0] = 33</a:t>
            </a:r>
            <a:endParaRPr lang="x-none" alt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2332355" y="2030730"/>
          <a:ext cx="2939415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245"/>
                <a:gridCol w="1013460"/>
                <a:gridCol w="981710"/>
              </a:tblGrid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16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3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6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88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255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13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98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0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5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1746250" y="2666365"/>
          <a:ext cx="2939415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245"/>
                <a:gridCol w="1013460"/>
                <a:gridCol w="981710"/>
              </a:tblGrid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55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3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32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13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267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23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12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122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1223010" y="3251835"/>
          <a:ext cx="2939415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245"/>
                <a:gridCol w="1013460"/>
                <a:gridCol w="981710"/>
              </a:tblGrid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12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3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5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31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22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2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5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255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5722620" y="3597910"/>
            <a:ext cx="1334135" cy="554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01040" y="567055"/>
            <a:ext cx="60051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1. numpy图像数据组成</a:t>
            </a:r>
            <a:endParaRPr lang="x-none" altLang="en-US"/>
          </a:p>
        </p:txBody>
      </p:sp>
      <p:graphicFrame>
        <p:nvGraphicFramePr>
          <p:cNvPr id="13" name="Table 12"/>
          <p:cNvGraphicFramePr/>
          <p:nvPr/>
        </p:nvGraphicFramePr>
        <p:xfrm>
          <a:off x="8708390" y="1971675"/>
          <a:ext cx="2939415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245"/>
                <a:gridCol w="1013460"/>
                <a:gridCol w="981710"/>
              </a:tblGrid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16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3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6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88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255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13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98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0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5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/>
          <p:nvPr/>
        </p:nvGraphicFramePr>
        <p:xfrm>
          <a:off x="8122285" y="2607310"/>
          <a:ext cx="2939415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245"/>
                <a:gridCol w="1013460"/>
                <a:gridCol w="981710"/>
              </a:tblGrid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55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3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6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13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267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23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12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122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/>
          <p:nvPr/>
        </p:nvGraphicFramePr>
        <p:xfrm>
          <a:off x="7599045" y="3192780"/>
          <a:ext cx="2939415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245"/>
                <a:gridCol w="1013460"/>
                <a:gridCol w="981710"/>
              </a:tblGrid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12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3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6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31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22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2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5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255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848360" y="1189355"/>
            <a:ext cx="29629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img[0, 0, :] = 6</a:t>
            </a:r>
            <a:endParaRPr lang="x-none" alt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2332355" y="2030730"/>
          <a:ext cx="2939415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245"/>
                <a:gridCol w="1013460"/>
                <a:gridCol w="981710"/>
              </a:tblGrid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16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3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6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88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255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13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98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0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5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1746250" y="2666365"/>
          <a:ext cx="2939415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245"/>
                <a:gridCol w="1013460"/>
                <a:gridCol w="981710"/>
              </a:tblGrid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55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3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32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13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267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23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12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122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1223010" y="3251835"/>
          <a:ext cx="2939415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245"/>
                <a:gridCol w="1013460"/>
                <a:gridCol w="981710"/>
              </a:tblGrid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12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3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5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31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22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2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5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255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5722620" y="3597910"/>
            <a:ext cx="1334135" cy="554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01040" y="567055"/>
            <a:ext cx="60051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图像数据索引含义: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183005" y="3153410"/>
            <a:ext cx="252857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800"/>
              <a:t>img[0, :, :]</a:t>
            </a:r>
            <a:endParaRPr lang="x-none" altLang="en-US" sz="2800"/>
          </a:p>
        </p:txBody>
      </p:sp>
      <p:graphicFrame>
        <p:nvGraphicFramePr>
          <p:cNvPr id="9" name="Table 8"/>
          <p:cNvGraphicFramePr/>
          <p:nvPr/>
        </p:nvGraphicFramePr>
        <p:xfrm>
          <a:off x="7402195" y="1764665"/>
          <a:ext cx="2939415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245"/>
                <a:gridCol w="1013460"/>
                <a:gridCol w="981710"/>
              </a:tblGrid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16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3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6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88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255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13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98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0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5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/>
          <p:nvPr/>
        </p:nvGraphicFramePr>
        <p:xfrm>
          <a:off x="6816090" y="2400300"/>
          <a:ext cx="2939415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245"/>
                <a:gridCol w="1013460"/>
                <a:gridCol w="981710"/>
              </a:tblGrid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55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3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32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13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267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23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12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122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/>
          <p:nvPr/>
        </p:nvGraphicFramePr>
        <p:xfrm>
          <a:off x="6292850" y="2985770"/>
          <a:ext cx="2939415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245"/>
                <a:gridCol w="1013460"/>
                <a:gridCol w="981710"/>
              </a:tblGrid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12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3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5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31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22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2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5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255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>
            <a:off x="3964940" y="3161665"/>
            <a:ext cx="1824355" cy="51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854200" y="2708275"/>
            <a:ext cx="21018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ln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行</a:t>
            </a:r>
            <a:r>
              <a:rPr lang="x-none" altLang="en-US"/>
              <a:t>　</a:t>
            </a:r>
            <a:r>
              <a:rPr lang="x-none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列</a:t>
            </a:r>
            <a:r>
              <a:rPr lang="x-none" altLang="en-US">
                <a:solidFill>
                  <a:schemeClr val="accent1"/>
                </a:solidFill>
              </a:rPr>
              <a:t>　通道</a:t>
            </a:r>
            <a:endParaRPr lang="x-none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01040" y="567055"/>
            <a:ext cx="60051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图像数据索引含义: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183005" y="3153410"/>
            <a:ext cx="252857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800"/>
              <a:t>img[:, 1, :]</a:t>
            </a:r>
            <a:endParaRPr lang="x-none" altLang="en-US" sz="2800"/>
          </a:p>
        </p:txBody>
      </p:sp>
      <p:graphicFrame>
        <p:nvGraphicFramePr>
          <p:cNvPr id="9" name="Table 8"/>
          <p:cNvGraphicFramePr/>
          <p:nvPr/>
        </p:nvGraphicFramePr>
        <p:xfrm>
          <a:off x="7402195" y="1764665"/>
          <a:ext cx="2939415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245"/>
                <a:gridCol w="1013460"/>
                <a:gridCol w="981710"/>
              </a:tblGrid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16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3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6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88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255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13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98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0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5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/>
          <p:nvPr/>
        </p:nvGraphicFramePr>
        <p:xfrm>
          <a:off x="6816090" y="2400300"/>
          <a:ext cx="2939415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245"/>
                <a:gridCol w="1013460"/>
                <a:gridCol w="981710"/>
              </a:tblGrid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55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3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32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13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267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23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12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122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/>
          <p:nvPr/>
        </p:nvGraphicFramePr>
        <p:xfrm>
          <a:off x="6292850" y="2985770"/>
          <a:ext cx="2939415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245"/>
                <a:gridCol w="1013460"/>
                <a:gridCol w="981710"/>
              </a:tblGrid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12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3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5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31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22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2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5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255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>
            <a:off x="3964940" y="3161665"/>
            <a:ext cx="1824355" cy="51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854200" y="2708275"/>
            <a:ext cx="21018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行</a:t>
            </a:r>
            <a:r>
              <a:rPr lang="x-none" altLang="en-US"/>
              <a:t>　</a:t>
            </a:r>
            <a:r>
              <a:rPr lang="x-none" altLang="en-US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列</a:t>
            </a:r>
            <a:r>
              <a:rPr lang="x-none" altLang="en-US">
                <a:solidFill>
                  <a:schemeClr val="accent1"/>
                </a:solidFill>
              </a:rPr>
              <a:t>　通道</a:t>
            </a:r>
            <a:endParaRPr lang="x-none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01040" y="567055"/>
            <a:ext cx="60051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图像数据索引含义: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183005" y="3153410"/>
            <a:ext cx="252857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800"/>
              <a:t>img[:, :, 2]</a:t>
            </a:r>
            <a:endParaRPr lang="x-none" altLang="en-US" sz="2800"/>
          </a:p>
        </p:txBody>
      </p:sp>
      <p:graphicFrame>
        <p:nvGraphicFramePr>
          <p:cNvPr id="9" name="Table 8"/>
          <p:cNvGraphicFramePr/>
          <p:nvPr/>
        </p:nvGraphicFramePr>
        <p:xfrm>
          <a:off x="7402195" y="1764665"/>
          <a:ext cx="2939415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245"/>
                <a:gridCol w="1013460"/>
                <a:gridCol w="981710"/>
              </a:tblGrid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16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3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6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88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255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13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98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0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5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/>
          <p:nvPr/>
        </p:nvGraphicFramePr>
        <p:xfrm>
          <a:off x="6816090" y="2400300"/>
          <a:ext cx="2939415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245"/>
                <a:gridCol w="1013460"/>
                <a:gridCol w="981710"/>
              </a:tblGrid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55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3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32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13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267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23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12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122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/>
          <p:nvPr/>
        </p:nvGraphicFramePr>
        <p:xfrm>
          <a:off x="6292850" y="2985770"/>
          <a:ext cx="2939415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245"/>
                <a:gridCol w="1013460"/>
                <a:gridCol w="981710"/>
              </a:tblGrid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12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3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5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31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22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2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84328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5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1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800">
                          <a:solidFill>
                            <a:schemeClr val="tx1"/>
                          </a:solidFill>
                          <a:uFillTx/>
                        </a:rPr>
                        <a:t>255</a:t>
                      </a:r>
                      <a:endParaRPr lang="x-none" sz="28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>
            <a:off x="3964940" y="3161665"/>
            <a:ext cx="1824355" cy="51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854200" y="2708275"/>
            <a:ext cx="21018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行</a:t>
            </a:r>
            <a:r>
              <a:rPr lang="x-none" altLang="en-US"/>
              <a:t>　</a:t>
            </a:r>
            <a:r>
              <a:rPr lang="x-none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列</a:t>
            </a:r>
            <a:r>
              <a:rPr lang="x-none" altLang="en-US">
                <a:solidFill>
                  <a:schemeClr val="accent1"/>
                </a:solidFill>
              </a:rPr>
              <a:t>　</a:t>
            </a:r>
            <a:r>
              <a:rPr lang="x-none" altLang="en-US">
                <a:solidFill>
                  <a:schemeClr val="accent2"/>
                </a:solidFill>
              </a:rPr>
              <a:t>通道</a:t>
            </a:r>
            <a:endParaRPr lang="x-none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</Words>
  <Application>Kingsoft Office WPP</Application>
  <PresentationFormat>Widescreen</PresentationFormat>
  <Paragraphs>460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zjq</dc:creator>
  <cp:lastModifiedBy>zjq</cp:lastModifiedBy>
  <cp:revision>7</cp:revision>
  <dcterms:created xsi:type="dcterms:W3CDTF">2019-12-31T08:55:42Z</dcterms:created>
  <dcterms:modified xsi:type="dcterms:W3CDTF">2019-12-31T08:55:42Z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