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jpeg" ContentType="image/jpe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95360" y="1918440"/>
            <a:ext cx="1831680" cy="8866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Kai HK"/>
              </a:rPr>
              <a:t>图像数据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320280" y="1930320"/>
            <a:ext cx="1822680" cy="8866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图像处理算法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5" descr=""/>
          <p:cNvPicPr/>
          <p:nvPr/>
        </p:nvPicPr>
        <p:blipFill>
          <a:blip r:embed="rId1"/>
          <a:stretch/>
        </p:blipFill>
        <p:spPr>
          <a:xfrm>
            <a:off x="226800" y="3385080"/>
            <a:ext cx="2483280" cy="1653840"/>
          </a:xfrm>
          <a:prstGeom prst="rect">
            <a:avLst/>
          </a:prstGeom>
          <a:ln>
            <a:noFill/>
          </a:ln>
        </p:spPr>
      </p:pic>
      <p:pic>
        <p:nvPicPr>
          <p:cNvPr id="42" name="Picture 6" descr=""/>
          <p:cNvPicPr/>
          <p:nvPr/>
        </p:nvPicPr>
        <p:blipFill>
          <a:blip r:embed="rId2"/>
          <a:stretch/>
        </p:blipFill>
        <p:spPr>
          <a:xfrm>
            <a:off x="3277080" y="3376800"/>
            <a:ext cx="1946520" cy="187164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5760000" y="1944000"/>
            <a:ext cx="2520000" cy="9158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高维数据操作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8" descr=""/>
          <p:cNvPicPr/>
          <p:nvPr/>
        </p:nvPicPr>
        <p:blipFill>
          <a:blip r:embed="rId3"/>
          <a:stretch/>
        </p:blipFill>
        <p:spPr>
          <a:xfrm>
            <a:off x="5600880" y="3388320"/>
            <a:ext cx="2807640" cy="1762920"/>
          </a:xfrm>
          <a:prstGeom prst="rect">
            <a:avLst/>
          </a:prstGeom>
          <a:ln>
            <a:noFill/>
          </a:ln>
        </p:spPr>
      </p:pic>
      <p:pic>
        <p:nvPicPr>
          <p:cNvPr id="45" name="Picture 9" descr=""/>
          <p:cNvPicPr/>
          <p:nvPr/>
        </p:nvPicPr>
        <p:blipFill>
          <a:blip r:embed="rId4"/>
          <a:stretch/>
        </p:blipFill>
        <p:spPr>
          <a:xfrm>
            <a:off x="8673480" y="3130560"/>
            <a:ext cx="2858400" cy="214416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9118080" y="1896840"/>
            <a:ext cx="2003040" cy="8964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数据可视化展示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  <Words>24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2019-11-08T07:37:17Z</dcterms:created>
  <dc:creator>zjq</dc:creator>
  <dc:description/>
  <dc:language>zh-CN</dc:language>
  <cp:lastModifiedBy/>
  <dcterms:modified xsi:type="dcterms:W3CDTF">2019-11-11T10:59:36Z</dcterms:modified>
  <cp:revision>4</cp:revision>
  <dc:subject/>
  <dc:title>WPP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1033-10.1.0.5672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