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719182" cy="4719182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32130" y="459105"/>
            <a:ext cx="10282555" cy="2287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1. opencv 安装:</a:t>
            </a:r>
            <a:endParaRPr lang="x-none" altLang="en-US"/>
          </a:p>
          <a:p>
            <a:r>
              <a:rPr lang="x-none" altLang="en-US"/>
              <a:t>	conda install opencv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2. numpy 安装:</a:t>
            </a:r>
            <a:endParaRPr lang="x-none" altLang="en-US"/>
          </a:p>
          <a:p>
            <a:r>
              <a:rPr lang="x-none" altLang="en-US"/>
              <a:t>	conda install numpy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3. matplotlib 安装:</a:t>
            </a:r>
            <a:endParaRPr lang="x-none" altLang="en-US"/>
          </a:p>
          <a:p>
            <a:r>
              <a:rPr lang="x-none" altLang="en-US"/>
              <a:t>	conda install matplotlib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Kingsoft Office WPP</Application>
  <PresentationFormat/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zjq</dc:creator>
  <cp:lastModifiedBy>zjq</cp:lastModifiedBy>
  <cp:revision>5</cp:revision>
  <dcterms:created xsi:type="dcterms:W3CDTF">2019-11-11T02:51:23Z</dcterms:created>
  <dcterms:modified xsi:type="dcterms:W3CDTF">2019-11-11T02:51:23Z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1033-10.1.0.5672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