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6" r:id="rId6"/>
    <p:sldId id="268" r:id="rId7"/>
    <p:sldId id="269" r:id="rId8"/>
    <p:sldId id="271" r:id="rId9"/>
    <p:sldId id="259" r:id="rId10"/>
    <p:sldId id="260" r:id="rId11"/>
    <p:sldId id="261" r:id="rId12"/>
    <p:sldId id="262" r:id="rId13"/>
    <p:sldId id="277" r:id="rId14"/>
    <p:sldId id="279" r:id="rId15"/>
    <p:sldId id="278" r:id="rId16"/>
    <p:sldId id="280" r:id="rId17"/>
    <p:sldId id="281" r:id="rId18"/>
    <p:sldId id="264" r:id="rId19"/>
    <p:sldId id="263" r:id="rId20"/>
    <p:sldId id="273" r:id="rId21"/>
    <p:sldId id="282" r:id="rId22"/>
    <p:sldId id="274" r:id="rId23"/>
    <p:sldId id="275" r:id="rId24"/>
    <p:sldId id="276" r:id="rId25"/>
    <p:sldId id="267" r:id="rId26"/>
    <p:sldId id="272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5979B2-5488-46BF-8139-201D3B18A14F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C489FCA-EBFB-49B4-9DA8-32C1B544E79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Motivation</a:t>
          </a:r>
          <a:endParaRPr lang="en-US"/>
        </a:p>
      </dgm:t>
    </dgm:pt>
    <dgm:pt modelId="{83FFED68-C7D7-4F01-A73D-21B82459DB3F}" type="parTrans" cxnId="{BA8D0BFA-DECD-48D7-91E1-034C70B2ED8F}">
      <dgm:prSet/>
      <dgm:spPr/>
      <dgm:t>
        <a:bodyPr/>
        <a:lstStyle/>
        <a:p>
          <a:endParaRPr lang="en-US"/>
        </a:p>
      </dgm:t>
    </dgm:pt>
    <dgm:pt modelId="{BCF9693D-40DD-4501-AEFE-AD10CAF2F5CA}" type="sibTrans" cxnId="{BA8D0BFA-DECD-48D7-91E1-034C70B2ED8F}">
      <dgm:prSet/>
      <dgm:spPr/>
      <dgm:t>
        <a:bodyPr/>
        <a:lstStyle/>
        <a:p>
          <a:endParaRPr lang="en-US"/>
        </a:p>
      </dgm:t>
    </dgm:pt>
    <dgm:pt modelId="{2263D267-EFFB-4770-8C00-2CFA7AE88F1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Data</a:t>
          </a:r>
          <a:endParaRPr lang="en-US"/>
        </a:p>
      </dgm:t>
    </dgm:pt>
    <dgm:pt modelId="{EF29F56F-DAD3-422D-A702-70A57083FEB3}" type="parTrans" cxnId="{186F5AAA-65D4-4829-AB3D-571B0EDE08AE}">
      <dgm:prSet/>
      <dgm:spPr/>
      <dgm:t>
        <a:bodyPr/>
        <a:lstStyle/>
        <a:p>
          <a:endParaRPr lang="en-US"/>
        </a:p>
      </dgm:t>
    </dgm:pt>
    <dgm:pt modelId="{F683989E-025A-418D-B7CE-677FE724D9D0}" type="sibTrans" cxnId="{186F5AAA-65D4-4829-AB3D-571B0EDE08AE}">
      <dgm:prSet/>
      <dgm:spPr/>
      <dgm:t>
        <a:bodyPr/>
        <a:lstStyle/>
        <a:p>
          <a:endParaRPr lang="en-US"/>
        </a:p>
      </dgm:t>
    </dgm:pt>
    <dgm:pt modelId="{06356A78-1131-4CE3-8E21-CB48672ED49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Acquisition</a:t>
          </a:r>
          <a:endParaRPr lang="en-US" dirty="0"/>
        </a:p>
      </dgm:t>
    </dgm:pt>
    <dgm:pt modelId="{B26871F9-EB9E-4D47-88E3-92D1D8E8482A}" type="parTrans" cxnId="{A0C2AD8A-DC2F-4BF5-B13E-4A2788826DB1}">
      <dgm:prSet/>
      <dgm:spPr/>
      <dgm:t>
        <a:bodyPr/>
        <a:lstStyle/>
        <a:p>
          <a:endParaRPr lang="en-US"/>
        </a:p>
      </dgm:t>
    </dgm:pt>
    <dgm:pt modelId="{4792082E-B7B4-4B81-A5CB-71EE7D52195B}" type="sibTrans" cxnId="{A0C2AD8A-DC2F-4BF5-B13E-4A2788826DB1}">
      <dgm:prSet/>
      <dgm:spPr/>
      <dgm:t>
        <a:bodyPr/>
        <a:lstStyle/>
        <a:p>
          <a:endParaRPr lang="en-US"/>
        </a:p>
      </dgm:t>
    </dgm:pt>
    <dgm:pt modelId="{B9D67799-8E6E-4BFF-B3D8-7C2033FE64D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Pre-processing</a:t>
          </a:r>
          <a:endParaRPr lang="en-US" dirty="0"/>
        </a:p>
      </dgm:t>
    </dgm:pt>
    <dgm:pt modelId="{4204F8C9-AD8F-4545-B114-751D68966FCC}" type="parTrans" cxnId="{F6967D95-B12C-45E6-9E38-E37159EF5C61}">
      <dgm:prSet/>
      <dgm:spPr/>
      <dgm:t>
        <a:bodyPr/>
        <a:lstStyle/>
        <a:p>
          <a:endParaRPr lang="en-US"/>
        </a:p>
      </dgm:t>
    </dgm:pt>
    <dgm:pt modelId="{7F68E086-DCAD-450E-BFDE-EB06145906CB}" type="sibTrans" cxnId="{F6967D95-B12C-45E6-9E38-E37159EF5C61}">
      <dgm:prSet/>
      <dgm:spPr/>
      <dgm:t>
        <a:bodyPr/>
        <a:lstStyle/>
        <a:p>
          <a:endParaRPr lang="en-US"/>
        </a:p>
      </dgm:t>
    </dgm:pt>
    <dgm:pt modelId="{F6B4AC16-1DE3-4B7E-B4DF-3F623204C32F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Models</a:t>
          </a:r>
          <a:endParaRPr lang="en-US"/>
        </a:p>
      </dgm:t>
    </dgm:pt>
    <dgm:pt modelId="{B01B07EB-DBA1-4F38-BF6D-A7205972D2AA}" type="parTrans" cxnId="{D8706862-B9E9-4C69-8770-4F9287B9433F}">
      <dgm:prSet/>
      <dgm:spPr/>
      <dgm:t>
        <a:bodyPr/>
        <a:lstStyle/>
        <a:p>
          <a:endParaRPr lang="en-US"/>
        </a:p>
      </dgm:t>
    </dgm:pt>
    <dgm:pt modelId="{C3F1134C-FF58-428C-95DE-2FC154966CE3}" type="sibTrans" cxnId="{D8706862-B9E9-4C69-8770-4F9287B9433F}">
      <dgm:prSet/>
      <dgm:spPr/>
      <dgm:t>
        <a:bodyPr/>
        <a:lstStyle/>
        <a:p>
          <a:endParaRPr lang="en-US"/>
        </a:p>
      </dgm:t>
    </dgm:pt>
    <dgm:pt modelId="{62172296-CA83-49D5-81F7-6EC3B2A6760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Retrievers</a:t>
          </a:r>
          <a:endParaRPr lang="en-US"/>
        </a:p>
      </dgm:t>
    </dgm:pt>
    <dgm:pt modelId="{189E6647-20E9-4792-AD3B-2DAE9378C531}" type="parTrans" cxnId="{86B8C6C4-E042-4FA9-BF51-70AC52C8BA16}">
      <dgm:prSet/>
      <dgm:spPr/>
      <dgm:t>
        <a:bodyPr/>
        <a:lstStyle/>
        <a:p>
          <a:endParaRPr lang="en-US"/>
        </a:p>
      </dgm:t>
    </dgm:pt>
    <dgm:pt modelId="{8E16B816-9CC4-490A-A1E8-8DCF9F651761}" type="sibTrans" cxnId="{86B8C6C4-E042-4FA9-BF51-70AC52C8BA16}">
      <dgm:prSet/>
      <dgm:spPr/>
      <dgm:t>
        <a:bodyPr/>
        <a:lstStyle/>
        <a:p>
          <a:endParaRPr lang="en-US"/>
        </a:p>
      </dgm:t>
    </dgm:pt>
    <dgm:pt modelId="{8B3D0564-5DD0-4D06-B4DA-B494F8E44BE9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Program-generator</a:t>
          </a:r>
          <a:endParaRPr lang="en-US"/>
        </a:p>
      </dgm:t>
    </dgm:pt>
    <dgm:pt modelId="{61BFE7B9-82F1-45D7-82BB-8D7FC6F335DF}" type="parTrans" cxnId="{EE40A22C-8710-4F55-99F5-F9E0F2EF126E}">
      <dgm:prSet/>
      <dgm:spPr/>
      <dgm:t>
        <a:bodyPr/>
        <a:lstStyle/>
        <a:p>
          <a:endParaRPr lang="en-US"/>
        </a:p>
      </dgm:t>
    </dgm:pt>
    <dgm:pt modelId="{F6BB6DBC-A616-4E02-B062-BBBCBA78CF8E}" type="sibTrans" cxnId="{EE40A22C-8710-4F55-99F5-F9E0F2EF126E}">
      <dgm:prSet/>
      <dgm:spPr/>
      <dgm:t>
        <a:bodyPr/>
        <a:lstStyle/>
        <a:p>
          <a:endParaRPr lang="en-US"/>
        </a:p>
      </dgm:t>
    </dgm:pt>
    <dgm:pt modelId="{B5A0D05F-AC80-41F2-83A1-2039D741AAB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Website</a:t>
          </a:r>
          <a:endParaRPr lang="en-US"/>
        </a:p>
      </dgm:t>
    </dgm:pt>
    <dgm:pt modelId="{FA882A8C-028A-46A6-B11D-EEFC1B3C5C99}" type="parTrans" cxnId="{AE9D9789-36A5-4CF8-9D7B-81845EB903B6}">
      <dgm:prSet/>
      <dgm:spPr/>
      <dgm:t>
        <a:bodyPr/>
        <a:lstStyle/>
        <a:p>
          <a:endParaRPr lang="en-US"/>
        </a:p>
      </dgm:t>
    </dgm:pt>
    <dgm:pt modelId="{D3432E4B-635C-4EEB-AB55-C2969803605D}" type="sibTrans" cxnId="{AE9D9789-36A5-4CF8-9D7B-81845EB903B6}">
      <dgm:prSet/>
      <dgm:spPr/>
      <dgm:t>
        <a:bodyPr/>
        <a:lstStyle/>
        <a:p>
          <a:endParaRPr lang="en-US"/>
        </a:p>
      </dgm:t>
    </dgm:pt>
    <dgm:pt modelId="{408DEFE2-3903-4587-9B97-E44F5878F57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Technical Details</a:t>
          </a:r>
          <a:endParaRPr lang="en-US"/>
        </a:p>
      </dgm:t>
    </dgm:pt>
    <dgm:pt modelId="{A184CCA2-8F25-49B2-9DF5-A64F4F43036F}" type="parTrans" cxnId="{79936002-8ED8-4465-800E-41CCB4F71980}">
      <dgm:prSet/>
      <dgm:spPr/>
      <dgm:t>
        <a:bodyPr/>
        <a:lstStyle/>
        <a:p>
          <a:endParaRPr lang="en-US"/>
        </a:p>
      </dgm:t>
    </dgm:pt>
    <dgm:pt modelId="{7805E764-0362-4CFC-BD77-5ADE4BE95060}" type="sibTrans" cxnId="{79936002-8ED8-4465-800E-41CCB4F71980}">
      <dgm:prSet/>
      <dgm:spPr/>
      <dgm:t>
        <a:bodyPr/>
        <a:lstStyle/>
        <a:p>
          <a:endParaRPr lang="en-US"/>
        </a:p>
      </dgm:t>
    </dgm:pt>
    <dgm:pt modelId="{CA18E19A-8C02-402E-A398-E78139651E7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Interface and UX</a:t>
          </a:r>
          <a:endParaRPr lang="en-US"/>
        </a:p>
      </dgm:t>
    </dgm:pt>
    <dgm:pt modelId="{CAAAC405-E160-4041-8B1F-C5C7631480D7}" type="parTrans" cxnId="{838C3A4E-B86F-4C15-B5C6-C478E3EB0C80}">
      <dgm:prSet/>
      <dgm:spPr/>
      <dgm:t>
        <a:bodyPr/>
        <a:lstStyle/>
        <a:p>
          <a:endParaRPr lang="en-US"/>
        </a:p>
      </dgm:t>
    </dgm:pt>
    <dgm:pt modelId="{FF3CD4A1-3FE5-4A08-A90B-B255C826A5D5}" type="sibTrans" cxnId="{838C3A4E-B86F-4C15-B5C6-C478E3EB0C80}">
      <dgm:prSet/>
      <dgm:spPr/>
      <dgm:t>
        <a:bodyPr/>
        <a:lstStyle/>
        <a:p>
          <a:endParaRPr lang="en-US"/>
        </a:p>
      </dgm:t>
    </dgm:pt>
    <dgm:pt modelId="{8489CDE0-2AE9-475E-8CF2-47CA8CE90AB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Outlook</a:t>
          </a:r>
          <a:endParaRPr lang="en-US"/>
        </a:p>
      </dgm:t>
    </dgm:pt>
    <dgm:pt modelId="{CBB76BE5-04CC-4656-83C2-AECC7DB3FCE9}" type="parTrans" cxnId="{0716FDD6-BF23-4CD9-86CF-8D4E5726BD80}">
      <dgm:prSet/>
      <dgm:spPr/>
      <dgm:t>
        <a:bodyPr/>
        <a:lstStyle/>
        <a:p>
          <a:endParaRPr lang="en-US"/>
        </a:p>
      </dgm:t>
    </dgm:pt>
    <dgm:pt modelId="{927722FE-1A62-4DFE-A98D-660EB9A82309}" type="sibTrans" cxnId="{0716FDD6-BF23-4CD9-86CF-8D4E5726BD80}">
      <dgm:prSet/>
      <dgm:spPr/>
      <dgm:t>
        <a:bodyPr/>
        <a:lstStyle/>
        <a:p>
          <a:endParaRPr lang="en-US"/>
        </a:p>
      </dgm:t>
    </dgm:pt>
    <dgm:pt modelId="{4E8AB9E7-1E20-4454-A4BF-4FE05C14C7FD}" type="pres">
      <dgm:prSet presAssocID="{F35979B2-5488-46BF-8139-201D3B18A14F}" presName="root" presStyleCnt="0">
        <dgm:presLayoutVars>
          <dgm:dir/>
          <dgm:resizeHandles val="exact"/>
        </dgm:presLayoutVars>
      </dgm:prSet>
      <dgm:spPr/>
    </dgm:pt>
    <dgm:pt modelId="{2FEB3A78-A2AC-491B-A52F-75137B7B75DC}" type="pres">
      <dgm:prSet presAssocID="{8C489FCA-EBFB-49B4-9DA8-32C1B544E79D}" presName="compNode" presStyleCnt="0"/>
      <dgm:spPr/>
    </dgm:pt>
    <dgm:pt modelId="{C8F571BB-0AB5-4533-868B-C2ACB4967DEA}" type="pres">
      <dgm:prSet presAssocID="{8C489FCA-EBFB-49B4-9DA8-32C1B544E79D}" presName="bgRect" presStyleLbl="bgShp" presStyleIdx="0" presStyleCnt="5"/>
      <dgm:spPr/>
    </dgm:pt>
    <dgm:pt modelId="{BA43649B-B900-4E67-A6FC-80B91246B8EC}" type="pres">
      <dgm:prSet presAssocID="{8C489FCA-EBFB-49B4-9DA8-32C1B544E79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12E0A53-12A9-454C-9215-6475729168E9}" type="pres">
      <dgm:prSet presAssocID="{8C489FCA-EBFB-49B4-9DA8-32C1B544E79D}" presName="spaceRect" presStyleCnt="0"/>
      <dgm:spPr/>
    </dgm:pt>
    <dgm:pt modelId="{1764C3BF-12DB-4FB9-AED1-302971E71FE6}" type="pres">
      <dgm:prSet presAssocID="{8C489FCA-EBFB-49B4-9DA8-32C1B544E79D}" presName="parTx" presStyleLbl="revTx" presStyleIdx="0" presStyleCnt="8">
        <dgm:presLayoutVars>
          <dgm:chMax val="0"/>
          <dgm:chPref val="0"/>
        </dgm:presLayoutVars>
      </dgm:prSet>
      <dgm:spPr/>
    </dgm:pt>
    <dgm:pt modelId="{02F2D31C-BA77-4DFE-A9C9-4F7D5AD44123}" type="pres">
      <dgm:prSet presAssocID="{BCF9693D-40DD-4501-AEFE-AD10CAF2F5CA}" presName="sibTrans" presStyleCnt="0"/>
      <dgm:spPr/>
    </dgm:pt>
    <dgm:pt modelId="{81A55229-9F45-407F-9201-AB47B49A2606}" type="pres">
      <dgm:prSet presAssocID="{2263D267-EFFB-4770-8C00-2CFA7AE88F1E}" presName="compNode" presStyleCnt="0"/>
      <dgm:spPr/>
    </dgm:pt>
    <dgm:pt modelId="{4FC177B1-D1ED-453E-9D5B-358CAFC476F5}" type="pres">
      <dgm:prSet presAssocID="{2263D267-EFFB-4770-8C00-2CFA7AE88F1E}" presName="bgRect" presStyleLbl="bgShp" presStyleIdx="1" presStyleCnt="5"/>
      <dgm:spPr/>
    </dgm:pt>
    <dgm:pt modelId="{1005B9EB-87E2-4AD2-8AA4-B591C002F3BC}" type="pres">
      <dgm:prSet presAssocID="{2263D267-EFFB-4770-8C00-2CFA7AE88F1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52FC8AA6-2BF4-4887-9B67-662E5E93B947}" type="pres">
      <dgm:prSet presAssocID="{2263D267-EFFB-4770-8C00-2CFA7AE88F1E}" presName="spaceRect" presStyleCnt="0"/>
      <dgm:spPr/>
    </dgm:pt>
    <dgm:pt modelId="{3BB48488-93D7-4AB6-A163-406A57CD5D2F}" type="pres">
      <dgm:prSet presAssocID="{2263D267-EFFB-4770-8C00-2CFA7AE88F1E}" presName="parTx" presStyleLbl="revTx" presStyleIdx="1" presStyleCnt="8">
        <dgm:presLayoutVars>
          <dgm:chMax val="0"/>
          <dgm:chPref val="0"/>
        </dgm:presLayoutVars>
      </dgm:prSet>
      <dgm:spPr/>
    </dgm:pt>
    <dgm:pt modelId="{68B5754D-4885-41D8-BE82-B1F18B5583F4}" type="pres">
      <dgm:prSet presAssocID="{2263D267-EFFB-4770-8C00-2CFA7AE88F1E}" presName="desTx" presStyleLbl="revTx" presStyleIdx="2" presStyleCnt="8">
        <dgm:presLayoutVars/>
      </dgm:prSet>
      <dgm:spPr/>
    </dgm:pt>
    <dgm:pt modelId="{C0614179-C87C-4748-B50A-176021C42C9F}" type="pres">
      <dgm:prSet presAssocID="{F683989E-025A-418D-B7CE-677FE724D9D0}" presName="sibTrans" presStyleCnt="0"/>
      <dgm:spPr/>
    </dgm:pt>
    <dgm:pt modelId="{77A05DBD-9C21-49A9-A9C5-5A1E80475E8C}" type="pres">
      <dgm:prSet presAssocID="{F6B4AC16-1DE3-4B7E-B4DF-3F623204C32F}" presName="compNode" presStyleCnt="0"/>
      <dgm:spPr/>
    </dgm:pt>
    <dgm:pt modelId="{703BB401-DE1B-4823-9966-E46853AD9C92}" type="pres">
      <dgm:prSet presAssocID="{F6B4AC16-1DE3-4B7E-B4DF-3F623204C32F}" presName="bgRect" presStyleLbl="bgShp" presStyleIdx="2" presStyleCnt="5"/>
      <dgm:spPr/>
    </dgm:pt>
    <dgm:pt modelId="{E31D3757-A615-4E33-A445-AA075877A995}" type="pres">
      <dgm:prSet presAssocID="{F6B4AC16-1DE3-4B7E-B4DF-3F623204C32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E0591323-C0F0-4980-A85D-79B92F3876C5}" type="pres">
      <dgm:prSet presAssocID="{F6B4AC16-1DE3-4B7E-B4DF-3F623204C32F}" presName="spaceRect" presStyleCnt="0"/>
      <dgm:spPr/>
    </dgm:pt>
    <dgm:pt modelId="{9F71A95A-5606-4F7A-94EA-BE0396DF5700}" type="pres">
      <dgm:prSet presAssocID="{F6B4AC16-1DE3-4B7E-B4DF-3F623204C32F}" presName="parTx" presStyleLbl="revTx" presStyleIdx="3" presStyleCnt="8">
        <dgm:presLayoutVars>
          <dgm:chMax val="0"/>
          <dgm:chPref val="0"/>
        </dgm:presLayoutVars>
      </dgm:prSet>
      <dgm:spPr/>
    </dgm:pt>
    <dgm:pt modelId="{DCBB47AE-307A-4B26-AB4A-277DB993238F}" type="pres">
      <dgm:prSet presAssocID="{F6B4AC16-1DE3-4B7E-B4DF-3F623204C32F}" presName="desTx" presStyleLbl="revTx" presStyleIdx="4" presStyleCnt="8">
        <dgm:presLayoutVars/>
      </dgm:prSet>
      <dgm:spPr/>
    </dgm:pt>
    <dgm:pt modelId="{20BF3052-5B4F-4E28-A9DB-01178D106EBD}" type="pres">
      <dgm:prSet presAssocID="{C3F1134C-FF58-428C-95DE-2FC154966CE3}" presName="sibTrans" presStyleCnt="0"/>
      <dgm:spPr/>
    </dgm:pt>
    <dgm:pt modelId="{C796A212-19A3-44EE-BE85-949854D91ED9}" type="pres">
      <dgm:prSet presAssocID="{B5A0D05F-AC80-41F2-83A1-2039D741AAB3}" presName="compNode" presStyleCnt="0"/>
      <dgm:spPr/>
    </dgm:pt>
    <dgm:pt modelId="{DD812AB0-BDDC-4708-8996-B3A0646EDC15}" type="pres">
      <dgm:prSet presAssocID="{B5A0D05F-AC80-41F2-83A1-2039D741AAB3}" presName="bgRect" presStyleLbl="bgShp" presStyleIdx="3" presStyleCnt="5"/>
      <dgm:spPr/>
    </dgm:pt>
    <dgm:pt modelId="{781C0FA7-21F8-4E84-8BF6-CD1D01D471D3}" type="pres">
      <dgm:prSet presAssocID="{B5A0D05F-AC80-41F2-83A1-2039D741AAB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8871FAC4-68FF-4B62-8335-937BCDE14285}" type="pres">
      <dgm:prSet presAssocID="{B5A0D05F-AC80-41F2-83A1-2039D741AAB3}" presName="spaceRect" presStyleCnt="0"/>
      <dgm:spPr/>
    </dgm:pt>
    <dgm:pt modelId="{C56FFF40-E359-411F-BF9D-294F175D88E9}" type="pres">
      <dgm:prSet presAssocID="{B5A0D05F-AC80-41F2-83A1-2039D741AAB3}" presName="parTx" presStyleLbl="revTx" presStyleIdx="5" presStyleCnt="8">
        <dgm:presLayoutVars>
          <dgm:chMax val="0"/>
          <dgm:chPref val="0"/>
        </dgm:presLayoutVars>
      </dgm:prSet>
      <dgm:spPr/>
    </dgm:pt>
    <dgm:pt modelId="{F5B4CF0A-7835-479D-A985-6DB483FD63EA}" type="pres">
      <dgm:prSet presAssocID="{B5A0D05F-AC80-41F2-83A1-2039D741AAB3}" presName="desTx" presStyleLbl="revTx" presStyleIdx="6" presStyleCnt="8">
        <dgm:presLayoutVars/>
      </dgm:prSet>
      <dgm:spPr/>
    </dgm:pt>
    <dgm:pt modelId="{DC93E063-2A68-48EC-9B3A-D70915DB72B5}" type="pres">
      <dgm:prSet presAssocID="{D3432E4B-635C-4EEB-AB55-C2969803605D}" presName="sibTrans" presStyleCnt="0"/>
      <dgm:spPr/>
    </dgm:pt>
    <dgm:pt modelId="{CD12824B-E3C6-4520-A8B1-88E72029E6CB}" type="pres">
      <dgm:prSet presAssocID="{8489CDE0-2AE9-475E-8CF2-47CA8CE90ABD}" presName="compNode" presStyleCnt="0"/>
      <dgm:spPr/>
    </dgm:pt>
    <dgm:pt modelId="{F426A789-D69E-47D2-9840-2AF0299F920A}" type="pres">
      <dgm:prSet presAssocID="{8489CDE0-2AE9-475E-8CF2-47CA8CE90ABD}" presName="bgRect" presStyleLbl="bgShp" presStyleIdx="4" presStyleCnt="5"/>
      <dgm:spPr/>
    </dgm:pt>
    <dgm:pt modelId="{C225B69A-DE14-430F-B1F2-EAA234EE465C}" type="pres">
      <dgm:prSet presAssocID="{8489CDE0-2AE9-475E-8CF2-47CA8CE90AB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DD1D1A3-0FEC-4EA6-9338-0A81F5A9E359}" type="pres">
      <dgm:prSet presAssocID="{8489CDE0-2AE9-475E-8CF2-47CA8CE90ABD}" presName="spaceRect" presStyleCnt="0"/>
      <dgm:spPr/>
    </dgm:pt>
    <dgm:pt modelId="{F73A665B-8C0C-4637-8995-534B26DC9B21}" type="pres">
      <dgm:prSet presAssocID="{8489CDE0-2AE9-475E-8CF2-47CA8CE90ABD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79936002-8ED8-4465-800E-41CCB4F71980}" srcId="{B5A0D05F-AC80-41F2-83A1-2039D741AAB3}" destId="{408DEFE2-3903-4587-9B97-E44F5878F572}" srcOrd="0" destOrd="0" parTransId="{A184CCA2-8F25-49B2-9DF5-A64F4F43036F}" sibTransId="{7805E764-0362-4CFC-BD77-5ADE4BE95060}"/>
    <dgm:cxn modelId="{283A6707-E107-4E28-AF78-C0CF3C98662B}" type="presOf" srcId="{62172296-CA83-49D5-81F7-6EC3B2A6760D}" destId="{DCBB47AE-307A-4B26-AB4A-277DB993238F}" srcOrd="0" destOrd="0" presId="urn:microsoft.com/office/officeart/2018/2/layout/IconVerticalSolidList"/>
    <dgm:cxn modelId="{479FFC21-AA4C-4826-9BD7-3C741BBDCEBA}" type="presOf" srcId="{408DEFE2-3903-4587-9B97-E44F5878F572}" destId="{F5B4CF0A-7835-479D-A985-6DB483FD63EA}" srcOrd="0" destOrd="0" presId="urn:microsoft.com/office/officeart/2018/2/layout/IconVerticalSolidList"/>
    <dgm:cxn modelId="{EE40A22C-8710-4F55-99F5-F9E0F2EF126E}" srcId="{F6B4AC16-1DE3-4B7E-B4DF-3F623204C32F}" destId="{8B3D0564-5DD0-4D06-B4DA-B494F8E44BE9}" srcOrd="1" destOrd="0" parTransId="{61BFE7B9-82F1-45D7-82BB-8D7FC6F335DF}" sibTransId="{F6BB6DBC-A616-4E02-B062-BBBCBA78CF8E}"/>
    <dgm:cxn modelId="{5C5E6E37-56AE-4339-A33D-0932972C07D2}" type="presOf" srcId="{B5A0D05F-AC80-41F2-83A1-2039D741AAB3}" destId="{C56FFF40-E359-411F-BF9D-294F175D88E9}" srcOrd="0" destOrd="0" presId="urn:microsoft.com/office/officeart/2018/2/layout/IconVerticalSolidList"/>
    <dgm:cxn modelId="{50195E5D-92E4-4948-B68D-F7DC5B24B6E9}" type="presOf" srcId="{8B3D0564-5DD0-4D06-B4DA-B494F8E44BE9}" destId="{DCBB47AE-307A-4B26-AB4A-277DB993238F}" srcOrd="0" destOrd="1" presId="urn:microsoft.com/office/officeart/2018/2/layout/IconVerticalSolidList"/>
    <dgm:cxn modelId="{D8706862-B9E9-4C69-8770-4F9287B9433F}" srcId="{F35979B2-5488-46BF-8139-201D3B18A14F}" destId="{F6B4AC16-1DE3-4B7E-B4DF-3F623204C32F}" srcOrd="2" destOrd="0" parTransId="{B01B07EB-DBA1-4F38-BF6D-A7205972D2AA}" sibTransId="{C3F1134C-FF58-428C-95DE-2FC154966CE3}"/>
    <dgm:cxn modelId="{838C3A4E-B86F-4C15-B5C6-C478E3EB0C80}" srcId="{B5A0D05F-AC80-41F2-83A1-2039D741AAB3}" destId="{CA18E19A-8C02-402E-A398-E78139651E76}" srcOrd="1" destOrd="0" parTransId="{CAAAC405-E160-4041-8B1F-C5C7631480D7}" sibTransId="{FF3CD4A1-3FE5-4A08-A90B-B255C826A5D5}"/>
    <dgm:cxn modelId="{CE41457A-4703-4306-813D-2F834C8F4482}" type="presOf" srcId="{2263D267-EFFB-4770-8C00-2CFA7AE88F1E}" destId="{3BB48488-93D7-4AB6-A163-406A57CD5D2F}" srcOrd="0" destOrd="0" presId="urn:microsoft.com/office/officeart/2018/2/layout/IconVerticalSolidList"/>
    <dgm:cxn modelId="{D1974E5A-B74E-4799-9474-F5217DA67D7E}" type="presOf" srcId="{8C489FCA-EBFB-49B4-9DA8-32C1B544E79D}" destId="{1764C3BF-12DB-4FB9-AED1-302971E71FE6}" srcOrd="0" destOrd="0" presId="urn:microsoft.com/office/officeart/2018/2/layout/IconVerticalSolidList"/>
    <dgm:cxn modelId="{AE9D9789-36A5-4CF8-9D7B-81845EB903B6}" srcId="{F35979B2-5488-46BF-8139-201D3B18A14F}" destId="{B5A0D05F-AC80-41F2-83A1-2039D741AAB3}" srcOrd="3" destOrd="0" parTransId="{FA882A8C-028A-46A6-B11D-EEFC1B3C5C99}" sibTransId="{D3432E4B-635C-4EEB-AB55-C2969803605D}"/>
    <dgm:cxn modelId="{A0C2AD8A-DC2F-4BF5-B13E-4A2788826DB1}" srcId="{2263D267-EFFB-4770-8C00-2CFA7AE88F1E}" destId="{06356A78-1131-4CE3-8E21-CB48672ED498}" srcOrd="0" destOrd="0" parTransId="{B26871F9-EB9E-4D47-88E3-92D1D8E8482A}" sibTransId="{4792082E-B7B4-4B81-A5CB-71EE7D52195B}"/>
    <dgm:cxn modelId="{F6967D95-B12C-45E6-9E38-E37159EF5C61}" srcId="{2263D267-EFFB-4770-8C00-2CFA7AE88F1E}" destId="{B9D67799-8E6E-4BFF-B3D8-7C2033FE64DB}" srcOrd="1" destOrd="0" parTransId="{4204F8C9-AD8F-4545-B114-751D68966FCC}" sibTransId="{7F68E086-DCAD-450E-BFDE-EB06145906CB}"/>
    <dgm:cxn modelId="{186F5AAA-65D4-4829-AB3D-571B0EDE08AE}" srcId="{F35979B2-5488-46BF-8139-201D3B18A14F}" destId="{2263D267-EFFB-4770-8C00-2CFA7AE88F1E}" srcOrd="1" destOrd="0" parTransId="{EF29F56F-DAD3-422D-A702-70A57083FEB3}" sibTransId="{F683989E-025A-418D-B7CE-677FE724D9D0}"/>
    <dgm:cxn modelId="{6D7EC8BB-BCB2-4D70-B11D-33B79D4B0B01}" type="presOf" srcId="{F35979B2-5488-46BF-8139-201D3B18A14F}" destId="{4E8AB9E7-1E20-4454-A4BF-4FE05C14C7FD}" srcOrd="0" destOrd="0" presId="urn:microsoft.com/office/officeart/2018/2/layout/IconVerticalSolidList"/>
    <dgm:cxn modelId="{86B8C6C4-E042-4FA9-BF51-70AC52C8BA16}" srcId="{F6B4AC16-1DE3-4B7E-B4DF-3F623204C32F}" destId="{62172296-CA83-49D5-81F7-6EC3B2A6760D}" srcOrd="0" destOrd="0" parTransId="{189E6647-20E9-4792-AD3B-2DAE9378C531}" sibTransId="{8E16B816-9CC4-490A-A1E8-8DCF9F651761}"/>
    <dgm:cxn modelId="{B29259C8-CE5B-4045-8769-C80E5130E028}" type="presOf" srcId="{06356A78-1131-4CE3-8E21-CB48672ED498}" destId="{68B5754D-4885-41D8-BE82-B1F18B5583F4}" srcOrd="0" destOrd="0" presId="urn:microsoft.com/office/officeart/2018/2/layout/IconVerticalSolidList"/>
    <dgm:cxn modelId="{BC4623D3-78D8-4034-93DC-5DBC5A945435}" type="presOf" srcId="{8489CDE0-2AE9-475E-8CF2-47CA8CE90ABD}" destId="{F73A665B-8C0C-4637-8995-534B26DC9B21}" srcOrd="0" destOrd="0" presId="urn:microsoft.com/office/officeart/2018/2/layout/IconVerticalSolidList"/>
    <dgm:cxn modelId="{0716FDD6-BF23-4CD9-86CF-8D4E5726BD80}" srcId="{F35979B2-5488-46BF-8139-201D3B18A14F}" destId="{8489CDE0-2AE9-475E-8CF2-47CA8CE90ABD}" srcOrd="4" destOrd="0" parTransId="{CBB76BE5-04CC-4656-83C2-AECC7DB3FCE9}" sibTransId="{927722FE-1A62-4DFE-A98D-660EB9A82309}"/>
    <dgm:cxn modelId="{CB21F3EC-276C-4140-A02A-70270E7A2700}" type="presOf" srcId="{B9D67799-8E6E-4BFF-B3D8-7C2033FE64DB}" destId="{68B5754D-4885-41D8-BE82-B1F18B5583F4}" srcOrd="0" destOrd="1" presId="urn:microsoft.com/office/officeart/2018/2/layout/IconVerticalSolidList"/>
    <dgm:cxn modelId="{33600DED-AA76-493B-89B4-971294DDE335}" type="presOf" srcId="{F6B4AC16-1DE3-4B7E-B4DF-3F623204C32F}" destId="{9F71A95A-5606-4F7A-94EA-BE0396DF5700}" srcOrd="0" destOrd="0" presId="urn:microsoft.com/office/officeart/2018/2/layout/IconVerticalSolidList"/>
    <dgm:cxn modelId="{C3C258F8-977F-40DE-8C5F-0F5ACDA38B21}" type="presOf" srcId="{CA18E19A-8C02-402E-A398-E78139651E76}" destId="{F5B4CF0A-7835-479D-A985-6DB483FD63EA}" srcOrd="0" destOrd="1" presId="urn:microsoft.com/office/officeart/2018/2/layout/IconVerticalSolidList"/>
    <dgm:cxn modelId="{BA8D0BFA-DECD-48D7-91E1-034C70B2ED8F}" srcId="{F35979B2-5488-46BF-8139-201D3B18A14F}" destId="{8C489FCA-EBFB-49B4-9DA8-32C1B544E79D}" srcOrd="0" destOrd="0" parTransId="{83FFED68-C7D7-4F01-A73D-21B82459DB3F}" sibTransId="{BCF9693D-40DD-4501-AEFE-AD10CAF2F5CA}"/>
    <dgm:cxn modelId="{99826C6C-6FDE-426C-95D5-CC857FF631C0}" type="presParOf" srcId="{4E8AB9E7-1E20-4454-A4BF-4FE05C14C7FD}" destId="{2FEB3A78-A2AC-491B-A52F-75137B7B75DC}" srcOrd="0" destOrd="0" presId="urn:microsoft.com/office/officeart/2018/2/layout/IconVerticalSolidList"/>
    <dgm:cxn modelId="{4395D7CD-16B4-4CA6-BA92-60B90C5A97FA}" type="presParOf" srcId="{2FEB3A78-A2AC-491B-A52F-75137B7B75DC}" destId="{C8F571BB-0AB5-4533-868B-C2ACB4967DEA}" srcOrd="0" destOrd="0" presId="urn:microsoft.com/office/officeart/2018/2/layout/IconVerticalSolidList"/>
    <dgm:cxn modelId="{69F164AA-C57F-4D5C-BB09-D07ABED4B6DC}" type="presParOf" srcId="{2FEB3A78-A2AC-491B-A52F-75137B7B75DC}" destId="{BA43649B-B900-4E67-A6FC-80B91246B8EC}" srcOrd="1" destOrd="0" presId="urn:microsoft.com/office/officeart/2018/2/layout/IconVerticalSolidList"/>
    <dgm:cxn modelId="{F4F96990-FF9C-450F-8257-BB4E7085A9E3}" type="presParOf" srcId="{2FEB3A78-A2AC-491B-A52F-75137B7B75DC}" destId="{112E0A53-12A9-454C-9215-6475729168E9}" srcOrd="2" destOrd="0" presId="urn:microsoft.com/office/officeart/2018/2/layout/IconVerticalSolidList"/>
    <dgm:cxn modelId="{6AF00075-D1FA-4635-A4F7-AD2BD73C3792}" type="presParOf" srcId="{2FEB3A78-A2AC-491B-A52F-75137B7B75DC}" destId="{1764C3BF-12DB-4FB9-AED1-302971E71FE6}" srcOrd="3" destOrd="0" presId="urn:microsoft.com/office/officeart/2018/2/layout/IconVerticalSolidList"/>
    <dgm:cxn modelId="{95CEE744-6C3F-472A-BA1B-656D214353D6}" type="presParOf" srcId="{4E8AB9E7-1E20-4454-A4BF-4FE05C14C7FD}" destId="{02F2D31C-BA77-4DFE-A9C9-4F7D5AD44123}" srcOrd="1" destOrd="0" presId="urn:microsoft.com/office/officeart/2018/2/layout/IconVerticalSolidList"/>
    <dgm:cxn modelId="{6310B369-7C7B-46EC-8335-1614FCEA798C}" type="presParOf" srcId="{4E8AB9E7-1E20-4454-A4BF-4FE05C14C7FD}" destId="{81A55229-9F45-407F-9201-AB47B49A2606}" srcOrd="2" destOrd="0" presId="urn:microsoft.com/office/officeart/2018/2/layout/IconVerticalSolidList"/>
    <dgm:cxn modelId="{0F3E1421-5097-4B93-9753-059062EC5CD5}" type="presParOf" srcId="{81A55229-9F45-407F-9201-AB47B49A2606}" destId="{4FC177B1-D1ED-453E-9D5B-358CAFC476F5}" srcOrd="0" destOrd="0" presId="urn:microsoft.com/office/officeart/2018/2/layout/IconVerticalSolidList"/>
    <dgm:cxn modelId="{29E222D9-21FF-4416-93CC-911ED57C329A}" type="presParOf" srcId="{81A55229-9F45-407F-9201-AB47B49A2606}" destId="{1005B9EB-87E2-4AD2-8AA4-B591C002F3BC}" srcOrd="1" destOrd="0" presId="urn:microsoft.com/office/officeart/2018/2/layout/IconVerticalSolidList"/>
    <dgm:cxn modelId="{57FA2393-02E1-475A-89E9-C25B943946ED}" type="presParOf" srcId="{81A55229-9F45-407F-9201-AB47B49A2606}" destId="{52FC8AA6-2BF4-4887-9B67-662E5E93B947}" srcOrd="2" destOrd="0" presId="urn:microsoft.com/office/officeart/2018/2/layout/IconVerticalSolidList"/>
    <dgm:cxn modelId="{9083298B-D164-4F9E-AF43-81ABBCF97F29}" type="presParOf" srcId="{81A55229-9F45-407F-9201-AB47B49A2606}" destId="{3BB48488-93D7-4AB6-A163-406A57CD5D2F}" srcOrd="3" destOrd="0" presId="urn:microsoft.com/office/officeart/2018/2/layout/IconVerticalSolidList"/>
    <dgm:cxn modelId="{FB00E419-0C6F-4E49-AA34-6F176960411A}" type="presParOf" srcId="{81A55229-9F45-407F-9201-AB47B49A2606}" destId="{68B5754D-4885-41D8-BE82-B1F18B5583F4}" srcOrd="4" destOrd="0" presId="urn:microsoft.com/office/officeart/2018/2/layout/IconVerticalSolidList"/>
    <dgm:cxn modelId="{DC11CADF-668E-48A1-98FE-78F3C49DA37C}" type="presParOf" srcId="{4E8AB9E7-1E20-4454-A4BF-4FE05C14C7FD}" destId="{C0614179-C87C-4748-B50A-176021C42C9F}" srcOrd="3" destOrd="0" presId="urn:microsoft.com/office/officeart/2018/2/layout/IconVerticalSolidList"/>
    <dgm:cxn modelId="{13E37ED8-84C9-4A88-A5C7-0084C98820F2}" type="presParOf" srcId="{4E8AB9E7-1E20-4454-A4BF-4FE05C14C7FD}" destId="{77A05DBD-9C21-49A9-A9C5-5A1E80475E8C}" srcOrd="4" destOrd="0" presId="urn:microsoft.com/office/officeart/2018/2/layout/IconVerticalSolidList"/>
    <dgm:cxn modelId="{0597203C-DAA0-4CC3-94B4-A7B76AC33895}" type="presParOf" srcId="{77A05DBD-9C21-49A9-A9C5-5A1E80475E8C}" destId="{703BB401-DE1B-4823-9966-E46853AD9C92}" srcOrd="0" destOrd="0" presId="urn:microsoft.com/office/officeart/2018/2/layout/IconVerticalSolidList"/>
    <dgm:cxn modelId="{0C450B9B-BADA-45F4-978F-FDF820C9036F}" type="presParOf" srcId="{77A05DBD-9C21-49A9-A9C5-5A1E80475E8C}" destId="{E31D3757-A615-4E33-A445-AA075877A995}" srcOrd="1" destOrd="0" presId="urn:microsoft.com/office/officeart/2018/2/layout/IconVerticalSolidList"/>
    <dgm:cxn modelId="{6BA287A0-556B-4040-997A-97F8A6D9DBA1}" type="presParOf" srcId="{77A05DBD-9C21-49A9-A9C5-5A1E80475E8C}" destId="{E0591323-C0F0-4980-A85D-79B92F3876C5}" srcOrd="2" destOrd="0" presId="urn:microsoft.com/office/officeart/2018/2/layout/IconVerticalSolidList"/>
    <dgm:cxn modelId="{3E5696D8-6C16-428A-B155-D273A8FFBBB2}" type="presParOf" srcId="{77A05DBD-9C21-49A9-A9C5-5A1E80475E8C}" destId="{9F71A95A-5606-4F7A-94EA-BE0396DF5700}" srcOrd="3" destOrd="0" presId="urn:microsoft.com/office/officeart/2018/2/layout/IconVerticalSolidList"/>
    <dgm:cxn modelId="{E507438C-0E09-48F3-A2C0-BBE8039FE9EF}" type="presParOf" srcId="{77A05DBD-9C21-49A9-A9C5-5A1E80475E8C}" destId="{DCBB47AE-307A-4B26-AB4A-277DB993238F}" srcOrd="4" destOrd="0" presId="urn:microsoft.com/office/officeart/2018/2/layout/IconVerticalSolidList"/>
    <dgm:cxn modelId="{64C85585-3C56-41D8-BDCE-D703DFD0607F}" type="presParOf" srcId="{4E8AB9E7-1E20-4454-A4BF-4FE05C14C7FD}" destId="{20BF3052-5B4F-4E28-A9DB-01178D106EBD}" srcOrd="5" destOrd="0" presId="urn:microsoft.com/office/officeart/2018/2/layout/IconVerticalSolidList"/>
    <dgm:cxn modelId="{950D0835-356E-4A88-93FE-208139E38859}" type="presParOf" srcId="{4E8AB9E7-1E20-4454-A4BF-4FE05C14C7FD}" destId="{C796A212-19A3-44EE-BE85-949854D91ED9}" srcOrd="6" destOrd="0" presId="urn:microsoft.com/office/officeart/2018/2/layout/IconVerticalSolidList"/>
    <dgm:cxn modelId="{67753880-0D5C-4790-8D63-3545EE94517E}" type="presParOf" srcId="{C796A212-19A3-44EE-BE85-949854D91ED9}" destId="{DD812AB0-BDDC-4708-8996-B3A0646EDC15}" srcOrd="0" destOrd="0" presId="urn:microsoft.com/office/officeart/2018/2/layout/IconVerticalSolidList"/>
    <dgm:cxn modelId="{07C77481-B0D2-4547-99D5-85C3A6ACA875}" type="presParOf" srcId="{C796A212-19A3-44EE-BE85-949854D91ED9}" destId="{781C0FA7-21F8-4E84-8BF6-CD1D01D471D3}" srcOrd="1" destOrd="0" presId="urn:microsoft.com/office/officeart/2018/2/layout/IconVerticalSolidList"/>
    <dgm:cxn modelId="{087F3728-CCFA-42F9-A358-58A6BF1D6051}" type="presParOf" srcId="{C796A212-19A3-44EE-BE85-949854D91ED9}" destId="{8871FAC4-68FF-4B62-8335-937BCDE14285}" srcOrd="2" destOrd="0" presId="urn:microsoft.com/office/officeart/2018/2/layout/IconVerticalSolidList"/>
    <dgm:cxn modelId="{34593E26-4069-41C2-BD4D-BF5B1FE3B56C}" type="presParOf" srcId="{C796A212-19A3-44EE-BE85-949854D91ED9}" destId="{C56FFF40-E359-411F-BF9D-294F175D88E9}" srcOrd="3" destOrd="0" presId="urn:microsoft.com/office/officeart/2018/2/layout/IconVerticalSolidList"/>
    <dgm:cxn modelId="{4EC634F0-5133-4EC6-A25E-32E9842BE925}" type="presParOf" srcId="{C796A212-19A3-44EE-BE85-949854D91ED9}" destId="{F5B4CF0A-7835-479D-A985-6DB483FD63EA}" srcOrd="4" destOrd="0" presId="urn:microsoft.com/office/officeart/2018/2/layout/IconVerticalSolidList"/>
    <dgm:cxn modelId="{0A4CF34F-C96B-4DB4-9A82-49DC7EB24D9C}" type="presParOf" srcId="{4E8AB9E7-1E20-4454-A4BF-4FE05C14C7FD}" destId="{DC93E063-2A68-48EC-9B3A-D70915DB72B5}" srcOrd="7" destOrd="0" presId="urn:microsoft.com/office/officeart/2018/2/layout/IconVerticalSolidList"/>
    <dgm:cxn modelId="{D1694C1A-DF6C-4089-A9A7-59C01A755F9E}" type="presParOf" srcId="{4E8AB9E7-1E20-4454-A4BF-4FE05C14C7FD}" destId="{CD12824B-E3C6-4520-A8B1-88E72029E6CB}" srcOrd="8" destOrd="0" presId="urn:microsoft.com/office/officeart/2018/2/layout/IconVerticalSolidList"/>
    <dgm:cxn modelId="{E7DFB2A2-B0CE-48C6-9DA4-9FF1D5ED8D5B}" type="presParOf" srcId="{CD12824B-E3C6-4520-A8B1-88E72029E6CB}" destId="{F426A789-D69E-47D2-9840-2AF0299F920A}" srcOrd="0" destOrd="0" presId="urn:microsoft.com/office/officeart/2018/2/layout/IconVerticalSolidList"/>
    <dgm:cxn modelId="{C15AD692-C566-49E4-81A3-B5A22E95EE41}" type="presParOf" srcId="{CD12824B-E3C6-4520-A8B1-88E72029E6CB}" destId="{C225B69A-DE14-430F-B1F2-EAA234EE465C}" srcOrd="1" destOrd="0" presId="urn:microsoft.com/office/officeart/2018/2/layout/IconVerticalSolidList"/>
    <dgm:cxn modelId="{C872C451-A1A3-4595-8AC7-46976BFE45B2}" type="presParOf" srcId="{CD12824B-E3C6-4520-A8B1-88E72029E6CB}" destId="{BDD1D1A3-0FEC-4EA6-9338-0A81F5A9E359}" srcOrd="2" destOrd="0" presId="urn:microsoft.com/office/officeart/2018/2/layout/IconVerticalSolidList"/>
    <dgm:cxn modelId="{D6E36E7A-6DE1-4A30-AC09-B205B93C4441}" type="presParOf" srcId="{CD12824B-E3C6-4520-A8B1-88E72029E6CB}" destId="{F73A665B-8C0C-4637-8995-534B26DC9B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571BB-0AB5-4533-868B-C2ACB4967DEA}">
      <dsp:nvSpPr>
        <dsp:cNvPr id="0" name=""/>
        <dsp:cNvSpPr/>
      </dsp:nvSpPr>
      <dsp:spPr>
        <a:xfrm>
          <a:off x="0" y="4366"/>
          <a:ext cx="6245265" cy="9301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3649B-B900-4E67-A6FC-80B91246B8EC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64C3BF-12DB-4FB9-AED1-302971E71FE6}">
      <dsp:nvSpPr>
        <dsp:cNvPr id="0" name=""/>
        <dsp:cNvSpPr/>
      </dsp:nvSpPr>
      <dsp:spPr>
        <a:xfrm>
          <a:off x="1074268" y="4366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Motivation</a:t>
          </a:r>
          <a:endParaRPr lang="en-US" sz="1900" kern="1200"/>
        </a:p>
      </dsp:txBody>
      <dsp:txXfrm>
        <a:off x="1074268" y="4366"/>
        <a:ext cx="5170996" cy="930102"/>
      </dsp:txXfrm>
    </dsp:sp>
    <dsp:sp modelId="{4FC177B1-D1ED-453E-9D5B-358CAFC476F5}">
      <dsp:nvSpPr>
        <dsp:cNvPr id="0" name=""/>
        <dsp:cNvSpPr/>
      </dsp:nvSpPr>
      <dsp:spPr>
        <a:xfrm>
          <a:off x="0" y="1166994"/>
          <a:ext cx="6245265" cy="9301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05B9EB-87E2-4AD2-8AA4-B591C002F3BC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48488-93D7-4AB6-A163-406A57CD5D2F}">
      <dsp:nvSpPr>
        <dsp:cNvPr id="0" name=""/>
        <dsp:cNvSpPr/>
      </dsp:nvSpPr>
      <dsp:spPr>
        <a:xfrm>
          <a:off x="1074268" y="1166994"/>
          <a:ext cx="2810369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Data</a:t>
          </a:r>
          <a:endParaRPr lang="en-US" sz="1900" kern="1200"/>
        </a:p>
      </dsp:txBody>
      <dsp:txXfrm>
        <a:off x="1074268" y="1166994"/>
        <a:ext cx="2810369" cy="930102"/>
      </dsp:txXfrm>
    </dsp:sp>
    <dsp:sp modelId="{68B5754D-4885-41D8-BE82-B1F18B5583F4}">
      <dsp:nvSpPr>
        <dsp:cNvPr id="0" name=""/>
        <dsp:cNvSpPr/>
      </dsp:nvSpPr>
      <dsp:spPr>
        <a:xfrm>
          <a:off x="3884637" y="1166994"/>
          <a:ext cx="2360627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Acquisition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Pre-processing</a:t>
          </a:r>
          <a:endParaRPr lang="en-US" sz="1800" kern="1200" dirty="0"/>
        </a:p>
      </dsp:txBody>
      <dsp:txXfrm>
        <a:off x="3884637" y="1166994"/>
        <a:ext cx="2360627" cy="930102"/>
      </dsp:txXfrm>
    </dsp:sp>
    <dsp:sp modelId="{703BB401-DE1B-4823-9966-E46853AD9C92}">
      <dsp:nvSpPr>
        <dsp:cNvPr id="0" name=""/>
        <dsp:cNvSpPr/>
      </dsp:nvSpPr>
      <dsp:spPr>
        <a:xfrm>
          <a:off x="0" y="2329622"/>
          <a:ext cx="6245265" cy="9301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1D3757-A615-4E33-A445-AA075877A995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1A95A-5606-4F7A-94EA-BE0396DF5700}">
      <dsp:nvSpPr>
        <dsp:cNvPr id="0" name=""/>
        <dsp:cNvSpPr/>
      </dsp:nvSpPr>
      <dsp:spPr>
        <a:xfrm>
          <a:off x="1074268" y="2329622"/>
          <a:ext cx="2810369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Models</a:t>
          </a:r>
          <a:endParaRPr lang="en-US" sz="1900" kern="1200"/>
        </a:p>
      </dsp:txBody>
      <dsp:txXfrm>
        <a:off x="1074268" y="2329622"/>
        <a:ext cx="2810369" cy="930102"/>
      </dsp:txXfrm>
    </dsp:sp>
    <dsp:sp modelId="{DCBB47AE-307A-4B26-AB4A-277DB993238F}">
      <dsp:nvSpPr>
        <dsp:cNvPr id="0" name=""/>
        <dsp:cNvSpPr/>
      </dsp:nvSpPr>
      <dsp:spPr>
        <a:xfrm>
          <a:off x="3884637" y="2329622"/>
          <a:ext cx="2360627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Retrievers</a:t>
          </a:r>
          <a:endParaRPr lang="en-US" sz="1800" kern="120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Program-generator</a:t>
          </a:r>
          <a:endParaRPr lang="en-US" sz="1800" kern="1200"/>
        </a:p>
      </dsp:txBody>
      <dsp:txXfrm>
        <a:off x="3884637" y="2329622"/>
        <a:ext cx="2360627" cy="930102"/>
      </dsp:txXfrm>
    </dsp:sp>
    <dsp:sp modelId="{DD812AB0-BDDC-4708-8996-B3A0646EDC15}">
      <dsp:nvSpPr>
        <dsp:cNvPr id="0" name=""/>
        <dsp:cNvSpPr/>
      </dsp:nvSpPr>
      <dsp:spPr>
        <a:xfrm>
          <a:off x="0" y="3492250"/>
          <a:ext cx="6245265" cy="9301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1C0FA7-21F8-4E84-8BF6-CD1D01D471D3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FFF40-E359-411F-BF9D-294F175D88E9}">
      <dsp:nvSpPr>
        <dsp:cNvPr id="0" name=""/>
        <dsp:cNvSpPr/>
      </dsp:nvSpPr>
      <dsp:spPr>
        <a:xfrm>
          <a:off x="1074268" y="3492250"/>
          <a:ext cx="2810369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Website</a:t>
          </a:r>
          <a:endParaRPr lang="en-US" sz="1900" kern="1200"/>
        </a:p>
      </dsp:txBody>
      <dsp:txXfrm>
        <a:off x="1074268" y="3492250"/>
        <a:ext cx="2810369" cy="930102"/>
      </dsp:txXfrm>
    </dsp:sp>
    <dsp:sp modelId="{F5B4CF0A-7835-479D-A985-6DB483FD63EA}">
      <dsp:nvSpPr>
        <dsp:cNvPr id="0" name=""/>
        <dsp:cNvSpPr/>
      </dsp:nvSpPr>
      <dsp:spPr>
        <a:xfrm>
          <a:off x="3884637" y="3492250"/>
          <a:ext cx="2360627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Technical Details</a:t>
          </a:r>
          <a:endParaRPr lang="en-US" sz="1800" kern="120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Interface and UX</a:t>
          </a:r>
          <a:endParaRPr lang="en-US" sz="1800" kern="1200"/>
        </a:p>
      </dsp:txBody>
      <dsp:txXfrm>
        <a:off x="3884637" y="3492250"/>
        <a:ext cx="2360627" cy="930102"/>
      </dsp:txXfrm>
    </dsp:sp>
    <dsp:sp modelId="{F426A789-D69E-47D2-9840-2AF0299F920A}">
      <dsp:nvSpPr>
        <dsp:cNvPr id="0" name=""/>
        <dsp:cNvSpPr/>
      </dsp:nvSpPr>
      <dsp:spPr>
        <a:xfrm>
          <a:off x="0" y="4654878"/>
          <a:ext cx="6245265" cy="9301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5B69A-DE14-430F-B1F2-EAA234EE465C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A665B-8C0C-4637-8995-534B26DC9B21}">
      <dsp:nvSpPr>
        <dsp:cNvPr id="0" name=""/>
        <dsp:cNvSpPr/>
      </dsp:nvSpPr>
      <dsp:spPr>
        <a:xfrm>
          <a:off x="1074268" y="4654878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Outlook</a:t>
          </a:r>
          <a:endParaRPr lang="en-US" sz="1900" kern="1200"/>
        </a:p>
      </dsp:txBody>
      <dsp:txXfrm>
        <a:off x="1074268" y="4654878"/>
        <a:ext cx="5170996" cy="930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60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22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7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29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56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6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6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69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30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0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66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3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miniature bull and bear percentages on a paper printed with the stock price list">
            <a:extLst>
              <a:ext uri="{FF2B5EF4-FFF2-40B4-BE49-F238E27FC236}">
                <a16:creationId xmlns:a16="http://schemas.microsoft.com/office/drawing/2014/main" id="{787E3A3A-0E1B-5D34-2482-24347F2FDD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287" b="16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2D92A843-3FA1-4DFF-99F6-47FA457D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014761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60000"/>
                </a:schemeClr>
              </a:gs>
              <a:gs pos="0">
                <a:schemeClr val="accent2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B35222-7845-67AF-EA2A-44F8C2C91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159" y="1377146"/>
            <a:ext cx="3672965" cy="3626217"/>
          </a:xfrm>
        </p:spPr>
        <p:txBody>
          <a:bodyPr anchor="b">
            <a:normAutofit/>
          </a:bodyPr>
          <a:lstStyle/>
          <a:p>
            <a:pPr algn="r"/>
            <a:r>
              <a:rPr lang="de-DE" sz="5400" dirty="0">
                <a:solidFill>
                  <a:schemeClr val="bg1"/>
                </a:solidFill>
              </a:rPr>
              <a:t>Vide Q&amp;A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AA9760-1DA0-10A7-5F20-CADAFC966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159" y="5170453"/>
            <a:ext cx="3672963" cy="990197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By Felix and Kevin</a:t>
            </a:r>
          </a:p>
        </p:txBody>
      </p:sp>
      <p:sp>
        <p:nvSpPr>
          <p:cNvPr id="46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443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55C49E-31F1-8AFA-7B7C-C911DDF7C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 - Retrievers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7690EA-DC20-6026-7603-363E05286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Retriever:</a:t>
            </a:r>
          </a:p>
          <a:p>
            <a:r>
              <a:rPr lang="de-DE" dirty="0"/>
              <a:t>Bigger </a:t>
            </a:r>
            <a:r>
              <a:rPr lang="de-DE" dirty="0" err="1"/>
              <a:t>model</a:t>
            </a:r>
            <a:endParaRPr lang="de-DE" dirty="0"/>
          </a:p>
          <a:p>
            <a:r>
              <a:rPr lang="de-DE" dirty="0"/>
              <a:t>BERT-base </a:t>
            </a:r>
            <a:r>
              <a:rPr lang="de-DE" dirty="0" err="1"/>
              <a:t>uncased</a:t>
            </a:r>
            <a:endParaRPr lang="de-DE" dirty="0"/>
          </a:p>
          <a:p>
            <a:r>
              <a:rPr lang="de-DE" dirty="0" err="1"/>
              <a:t>Slower</a:t>
            </a:r>
            <a:r>
              <a:rPr lang="de-DE" dirty="0"/>
              <a:t>, but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precise</a:t>
            </a:r>
            <a:endParaRPr lang="de-DE" dirty="0"/>
          </a:p>
          <a:p>
            <a:r>
              <a:rPr lang="de-DE" dirty="0" err="1"/>
              <a:t>Classifies</a:t>
            </a:r>
            <a:r>
              <a:rPr lang="de-DE" dirty="0"/>
              <a:t> </a:t>
            </a:r>
            <a:r>
              <a:rPr lang="de-DE" dirty="0" err="1"/>
              <a:t>sentences</a:t>
            </a:r>
            <a:r>
              <a:rPr lang="de-DE" dirty="0"/>
              <a:t> (relevant </a:t>
            </a:r>
            <a:r>
              <a:rPr lang="de-DE" dirty="0" err="1"/>
              <a:t>or</a:t>
            </a:r>
            <a:r>
              <a:rPr lang="de-DE" dirty="0"/>
              <a:t> not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question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4620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9208C-EF94-8752-56B6-50F4E0F8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 - Generator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D6A3D7-5C90-CFF2-0AA1-7AC17BB40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BERT-Base </a:t>
            </a:r>
            <a:r>
              <a:rPr lang="de-DE" dirty="0" err="1"/>
              <a:t>uncased</a:t>
            </a:r>
            <a:endParaRPr lang="de-DE" dirty="0"/>
          </a:p>
          <a:p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probabilities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tokens</a:t>
            </a:r>
            <a:r>
              <a:rPr lang="de-DE" dirty="0"/>
              <a:t> and </a:t>
            </a:r>
            <a:r>
              <a:rPr lang="de-DE" dirty="0" err="1"/>
              <a:t>generates</a:t>
            </a:r>
            <a:r>
              <a:rPr lang="de-DE" dirty="0"/>
              <a:t> a program-</a:t>
            </a:r>
            <a:r>
              <a:rPr lang="de-DE" dirty="0" err="1"/>
              <a:t>sequence</a:t>
            </a:r>
            <a:endParaRPr lang="de-DE" dirty="0"/>
          </a:p>
          <a:p>
            <a:r>
              <a:rPr lang="de-DE" dirty="0" err="1"/>
              <a:t>Predicts</a:t>
            </a:r>
            <a:r>
              <a:rPr lang="de-DE" dirty="0"/>
              <a:t> </a:t>
            </a:r>
            <a:r>
              <a:rPr lang="de-DE" dirty="0" err="1"/>
              <a:t>computation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result</a:t>
            </a:r>
            <a:endParaRPr lang="de-DE" dirty="0"/>
          </a:p>
          <a:p>
            <a:r>
              <a:rPr lang="de-DE" dirty="0" err="1"/>
              <a:t>Conversion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result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2298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3C1F13-3DF1-A91E-5CEF-9957DC0B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E2066C-2D94-AE09-ACAA-4317E8B4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Retriever and Generator </a:t>
            </a:r>
            <a:r>
              <a:rPr lang="de-DE" dirty="0" err="1"/>
              <a:t>trained</a:t>
            </a:r>
            <a:r>
              <a:rPr lang="de-DE" dirty="0"/>
              <a:t> on </a:t>
            </a:r>
            <a:r>
              <a:rPr lang="de-DE" dirty="0" err="1"/>
              <a:t>FinQA</a:t>
            </a:r>
            <a:r>
              <a:rPr lang="de-DE" dirty="0"/>
              <a:t>-dataset</a:t>
            </a:r>
          </a:p>
          <a:p>
            <a:r>
              <a:rPr lang="de-DE" dirty="0"/>
              <a:t>Financial Question and </a:t>
            </a:r>
            <a:r>
              <a:rPr lang="de-DE" dirty="0" err="1"/>
              <a:t>Answering</a:t>
            </a:r>
            <a:r>
              <a:rPr lang="de-DE" dirty="0"/>
              <a:t> Dataset</a:t>
            </a:r>
          </a:p>
          <a:p>
            <a:r>
              <a:rPr lang="de-DE" dirty="0"/>
              <a:t>Cherry-</a:t>
            </a:r>
            <a:r>
              <a:rPr lang="de-DE" dirty="0" err="1"/>
              <a:t>picked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 in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setting</a:t>
            </a:r>
            <a:endParaRPr lang="de-DE" dirty="0"/>
          </a:p>
          <a:p>
            <a:r>
              <a:rPr lang="de-DE" dirty="0"/>
              <a:t>Large-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monumental </a:t>
            </a:r>
            <a:r>
              <a:rPr lang="de-DE" dirty="0" err="1"/>
              <a:t>task</a:t>
            </a:r>
            <a:endParaRPr lang="de-DE" dirty="0"/>
          </a:p>
          <a:p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question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training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7778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3C1F13-3DF1-A91E-5CEF-9957DC0B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</a:t>
            </a:r>
          </a:p>
        </p:txBody>
      </p:sp>
      <p:pic>
        <p:nvPicPr>
          <p:cNvPr id="5" name="Inhaltsplatzhalter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9A1E2345-39A1-EAE0-091A-360FEEDBA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80" y="1809807"/>
            <a:ext cx="7787640" cy="2750820"/>
          </a:xfrm>
        </p:spPr>
      </p:pic>
      <p:pic>
        <p:nvPicPr>
          <p:cNvPr id="6" name="Inhaltsplatzhalter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4DC095DC-0AC0-8788-AB44-6FC192145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798223" cy="3814245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72AEEB51-C808-DA43-BDF2-C080DD3B4D6F}"/>
              </a:ext>
            </a:extLst>
          </p:cNvPr>
          <p:cNvSpPr txBox="1">
            <a:spLocks/>
          </p:cNvSpPr>
          <p:nvPr/>
        </p:nvSpPr>
        <p:spPr>
          <a:xfrm>
            <a:off x="1173480" y="5603256"/>
            <a:ext cx="2057400" cy="3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dirty="0"/>
              <a:t>Chen et al. (2022)</a:t>
            </a:r>
          </a:p>
        </p:txBody>
      </p:sp>
    </p:spTree>
    <p:extLst>
      <p:ext uri="{BB962C8B-B14F-4D97-AF65-F5344CB8AC3E}">
        <p14:creationId xmlns:p14="http://schemas.microsoft.com/office/powerpoint/2010/main" val="964514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3C1F13-3DF1-A91E-5CEF-9957DC0B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7AE669A-07BA-D875-721C-B8181EA4D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39"/>
          <a:stretch/>
        </p:blipFill>
        <p:spPr>
          <a:xfrm>
            <a:off x="1594055" y="1504336"/>
            <a:ext cx="9003890" cy="1518525"/>
          </a:xfr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40AB5090-082B-D046-A633-3AADD5C1F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308" y="3131016"/>
            <a:ext cx="6129384" cy="36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32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3C1F13-3DF1-A91E-5CEF-9957DC0B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2F509E98-338D-9261-2771-28E9884F3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05" y="4298464"/>
            <a:ext cx="4991009" cy="2194411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7C3FF6A-7C85-11F7-1639-0A17D1998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60" y="1427214"/>
            <a:ext cx="6576926" cy="2601861"/>
          </a:xfrm>
          <a:prstGeom prst="rect">
            <a:avLst/>
          </a:prstGeom>
        </p:spPr>
      </p:pic>
      <p:pic>
        <p:nvPicPr>
          <p:cNvPr id="13" name="Grafik 12" descr="Ein Bild, das Text enthält.&#10;&#10;Automatisch generierte Beschreibung">
            <a:extLst>
              <a:ext uri="{FF2B5EF4-FFF2-40B4-BE49-F238E27FC236}">
                <a16:creationId xmlns:a16="http://schemas.microsoft.com/office/drawing/2014/main" id="{625DFC72-9734-F1E6-4722-3F057B3D62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822" y="4298464"/>
            <a:ext cx="25908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28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3C1F13-3DF1-A91E-5CEF-9957DC0B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0FCAE3E4-988F-E033-E271-C80710ED7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7" y="1678398"/>
            <a:ext cx="6086890" cy="3208491"/>
          </a:xfrm>
        </p:spPr>
      </p:pic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1AFDF9C6-7CFE-A9A9-F7AF-D0675568D0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660"/>
          <a:stretch/>
        </p:blipFill>
        <p:spPr>
          <a:xfrm>
            <a:off x="926277" y="5390400"/>
            <a:ext cx="6512034" cy="110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42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3C1F13-3DF1-A91E-5CEF-9957DC0B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2F509E98-338D-9261-2771-28E9884F3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05" y="4298464"/>
            <a:ext cx="4991009" cy="2194411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7C3FF6A-7C85-11F7-1639-0A17D1998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60" y="1427214"/>
            <a:ext cx="6576926" cy="2601861"/>
          </a:xfrm>
          <a:prstGeom prst="rect">
            <a:avLst/>
          </a:prstGeom>
        </p:spPr>
      </p:pic>
      <p:pic>
        <p:nvPicPr>
          <p:cNvPr id="13" name="Grafik 12" descr="Ein Bild, das Text enthält.&#10;&#10;Automatisch generierte Beschreibung">
            <a:extLst>
              <a:ext uri="{FF2B5EF4-FFF2-40B4-BE49-F238E27FC236}">
                <a16:creationId xmlns:a16="http://schemas.microsoft.com/office/drawing/2014/main" id="{625DFC72-9734-F1E6-4722-3F057B3D62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822" y="4298464"/>
            <a:ext cx="25908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04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8CB65E-9155-B34D-6533-02A8A8FD4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Website – Technical Details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3612E3-BE39-201D-AEA7-D1D1B62A5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●"/>
            </a:pPr>
            <a:r>
              <a:rPr lang="en-US" sz="3200" dirty="0"/>
              <a:t>hosted on </a:t>
            </a:r>
            <a:r>
              <a:rPr lang="en-US" sz="3200" dirty="0" err="1"/>
              <a:t>bwCloud</a:t>
            </a:r>
            <a:endParaRPr lang="en-US" sz="3200"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200" dirty="0"/>
              <a:t>web application is build with the service “</a:t>
            </a:r>
            <a:r>
              <a:rPr lang="en-US" sz="3200" dirty="0" err="1"/>
              <a:t>Streamlit</a:t>
            </a:r>
            <a:r>
              <a:rPr lang="en-US" sz="3200" dirty="0"/>
              <a:t>” 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200" dirty="0"/>
              <a:t>8 GB of RAM and 4 virtual CPU’s allocated to the server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200" dirty="0"/>
              <a:t>website accessible here: 193.196.55.25:8501 or http://www.vide-qa.de/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200" dirty="0"/>
              <a:t>computation time is around 2.5 minutes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200" dirty="0"/>
              <a:t>during the model computation, the peek RAM usage is around 3.5 GB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7453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458D7-3EBD-D6EB-F3C8-CD98663D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Website – Interface and UX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FF11E8-0479-4EB9-17BB-78FC91DFB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Main-page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r>
              <a:rPr lang="de-DE" dirty="0" err="1"/>
              <a:t>Explanations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input-</a:t>
            </a:r>
            <a:r>
              <a:rPr lang="de-DE" dirty="0" err="1"/>
              <a:t>steps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860D034-C34E-94C4-F2A2-65BDA651C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51" y="3148397"/>
            <a:ext cx="7334297" cy="350804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074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C1B717-CDD7-B725-51D9-04A2D4B8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de-DE" sz="7200"/>
              <a:t>Contents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Inhaltsplatzhalter 2">
            <a:extLst>
              <a:ext uri="{FF2B5EF4-FFF2-40B4-BE49-F238E27FC236}">
                <a16:creationId xmlns:a16="http://schemas.microsoft.com/office/drawing/2014/main" id="{85055CA6-0BEB-77ED-6FC4-4A8C3724C3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403903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5405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458D7-3EBD-D6EB-F3C8-CD98663D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Website – Interface and UX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FF11E8-0479-4EB9-17BB-78FC91DFB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Waiting-animation and </a:t>
            </a:r>
            <a:r>
              <a:rPr lang="de-DE" dirty="0" err="1"/>
              <a:t>notification</a:t>
            </a:r>
            <a:r>
              <a:rPr lang="de-DE" dirty="0"/>
              <a:t> </a:t>
            </a:r>
            <a:r>
              <a:rPr lang="de-DE" dirty="0" err="1"/>
              <a:t>sound</a:t>
            </a:r>
            <a:endParaRPr lang="de-DE" dirty="0"/>
          </a:p>
        </p:txBody>
      </p:sp>
      <p:pic>
        <p:nvPicPr>
          <p:cNvPr id="4" name="w_short">
            <a:hlinkClick r:id="" action="ppaction://media"/>
            <a:extLst>
              <a:ext uri="{FF2B5EF4-FFF2-40B4-BE49-F238E27FC236}">
                <a16:creationId xmlns:a16="http://schemas.microsoft.com/office/drawing/2014/main" id="{B9A312D3-0E7F-7FD7-0C84-7A1120D5FD0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10119" y="6068219"/>
            <a:ext cx="487362" cy="48736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EC949C7-D845-D881-E156-D6C0D562B4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182" y="2682696"/>
            <a:ext cx="6397635" cy="362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1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4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3E6476-E272-3F8A-D2FA-31C72068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Website – Interface and UX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7E8049-109F-5332-FAE4-809A3C45D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question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match </a:t>
            </a:r>
            <a:r>
              <a:rPr lang="de-DE" dirty="0" err="1"/>
              <a:t>document</a:t>
            </a:r>
            <a:endParaRPr lang="de-DE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39B3D220-2E6B-6887-26F0-A6E5705C8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48" y="2718688"/>
            <a:ext cx="6197503" cy="345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70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458D7-3EBD-D6EB-F3C8-CD98663D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Website – Interface and UX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FF11E8-0479-4EB9-17BB-78FC91DFB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Tutorial-page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explanatory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and sample </a:t>
            </a:r>
            <a:r>
              <a:rPr lang="de-DE" dirty="0" err="1"/>
              <a:t>questions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974907D-5C62-61C0-F2F2-C5A8C8E0E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798" y="2964223"/>
            <a:ext cx="5332403" cy="340204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9033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458D7-3EBD-D6EB-F3C8-CD98663D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Website – Interface and UX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FF11E8-0479-4EB9-17BB-78FC91DFB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About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contacts</a:t>
            </a:r>
            <a:r>
              <a:rPr lang="de-DE" dirty="0"/>
              <a:t> and </a:t>
            </a:r>
            <a:r>
              <a:rPr lang="de-DE" dirty="0" err="1"/>
              <a:t>credits</a:t>
            </a:r>
            <a:endParaRPr lang="de-DE" dirty="0"/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EC9ECC05-93DC-27EE-7BD6-BE8A6539C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763" y="2578346"/>
            <a:ext cx="5874473" cy="373355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3570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458D7-3EBD-D6EB-F3C8-CD98663D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Website – Interface and UX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FF11E8-0479-4EB9-17BB-78FC91DFB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Main-page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r>
              <a:rPr lang="de-DE" dirty="0" err="1"/>
              <a:t>Explanations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input-</a:t>
            </a:r>
            <a:r>
              <a:rPr lang="de-DE" dirty="0" err="1"/>
              <a:t>steps</a:t>
            </a:r>
            <a:endParaRPr lang="de-DE" dirty="0"/>
          </a:p>
          <a:p>
            <a:r>
              <a:rPr lang="de-DE" dirty="0"/>
              <a:t>Waiting-animation and </a:t>
            </a:r>
            <a:r>
              <a:rPr lang="de-DE" dirty="0" err="1"/>
              <a:t>notification</a:t>
            </a:r>
            <a:r>
              <a:rPr lang="de-DE" dirty="0"/>
              <a:t> </a:t>
            </a:r>
            <a:r>
              <a:rPr lang="de-DE" dirty="0" err="1"/>
              <a:t>sound</a:t>
            </a:r>
            <a:endParaRPr lang="de-DE" dirty="0"/>
          </a:p>
          <a:p>
            <a:r>
              <a:rPr lang="de-DE" dirty="0"/>
              <a:t>Tutorial-page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explanatory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and sample </a:t>
            </a:r>
            <a:r>
              <a:rPr lang="de-DE" dirty="0" err="1"/>
              <a:t>questions</a:t>
            </a:r>
            <a:endParaRPr lang="de-DE" dirty="0"/>
          </a:p>
          <a:p>
            <a:r>
              <a:rPr lang="de-DE" dirty="0"/>
              <a:t>About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contacts</a:t>
            </a:r>
            <a:r>
              <a:rPr lang="de-DE" dirty="0"/>
              <a:t> and </a:t>
            </a:r>
            <a:r>
              <a:rPr lang="de-DE" dirty="0" err="1"/>
              <a:t>credits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0794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3AA5E-A98F-25A0-2BE6-39D583357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C375B6-106E-44DB-B548-4021611C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Combining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quantitative and qualitative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one</a:t>
            </a:r>
            <a:endParaRPr lang="de-DE" dirty="0"/>
          </a:p>
          <a:p>
            <a:r>
              <a:rPr lang="de-DE" dirty="0"/>
              <a:t>Maybe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retriever</a:t>
            </a:r>
            <a:r>
              <a:rPr lang="de-DE" dirty="0"/>
              <a:t> on </a:t>
            </a:r>
            <a:r>
              <a:rPr lang="de-DE" dirty="0" err="1"/>
              <a:t>outputs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pre-retriever</a:t>
            </a:r>
            <a:r>
              <a:rPr lang="de-DE" dirty="0"/>
              <a:t> </a:t>
            </a:r>
          </a:p>
          <a:p>
            <a:r>
              <a:rPr lang="de-DE" dirty="0"/>
              <a:t>Maybe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r>
              <a:rPr lang="de-DE" dirty="0"/>
              <a:t>Recording- and </a:t>
            </a:r>
            <a:r>
              <a:rPr lang="de-DE" dirty="0" err="1"/>
              <a:t>translation-function</a:t>
            </a:r>
            <a:endParaRPr lang="de-DE" dirty="0"/>
          </a:p>
          <a:p>
            <a:r>
              <a:rPr lang="de-DE" dirty="0"/>
              <a:t>Multiple </a:t>
            </a:r>
            <a:r>
              <a:rPr lang="de-DE" dirty="0" err="1"/>
              <a:t>languages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673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81DC85-DBF0-C11F-AE08-D851B8000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3D14D3-77F2-8920-BACD-F51588EB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de-DE" sz="6200" dirty="0" err="1">
                <a:latin typeface="+mj-lt"/>
                <a:ea typeface="+mj-ea"/>
                <a:cs typeface="+mj-cs"/>
              </a:rPr>
              <a:t>FinQA</a:t>
            </a:r>
            <a:endParaRPr lang="de-DE" sz="6200" dirty="0">
              <a:latin typeface="+mj-lt"/>
              <a:ea typeface="+mj-ea"/>
              <a:cs typeface="+mj-cs"/>
            </a:endParaRPr>
          </a:p>
          <a:p>
            <a:pPr lvl="1"/>
            <a:r>
              <a:rPr lang="de-DE" sz="5800" dirty="0">
                <a:latin typeface="+mj-lt"/>
                <a:ea typeface="+mj-ea"/>
                <a:cs typeface="+mj-cs"/>
              </a:rPr>
              <a:t>Title: </a:t>
            </a:r>
            <a:r>
              <a:rPr lang="de-DE" sz="5800" dirty="0" err="1">
                <a:latin typeface="+mj-lt"/>
                <a:ea typeface="+mj-ea"/>
                <a:cs typeface="+mj-cs"/>
              </a:rPr>
              <a:t>FinQA</a:t>
            </a:r>
            <a:r>
              <a:rPr lang="de-DE" sz="5800" dirty="0">
                <a:latin typeface="+mj-lt"/>
                <a:ea typeface="+mj-ea"/>
                <a:cs typeface="+mj-cs"/>
              </a:rPr>
              <a:t>: A Dataset </a:t>
            </a:r>
            <a:r>
              <a:rPr lang="de-DE" sz="5800" dirty="0" err="1">
                <a:latin typeface="+mj-lt"/>
                <a:ea typeface="+mj-ea"/>
                <a:cs typeface="+mj-cs"/>
              </a:rPr>
              <a:t>of</a:t>
            </a:r>
            <a:r>
              <a:rPr lang="de-DE" sz="5800" dirty="0">
                <a:latin typeface="+mj-lt"/>
                <a:ea typeface="+mj-ea"/>
                <a:cs typeface="+mj-cs"/>
              </a:rPr>
              <a:t> </a:t>
            </a:r>
            <a:r>
              <a:rPr lang="de-DE" sz="5800" dirty="0" err="1">
                <a:latin typeface="+mj-lt"/>
                <a:ea typeface="+mj-ea"/>
                <a:cs typeface="+mj-cs"/>
              </a:rPr>
              <a:t>Numerical</a:t>
            </a:r>
            <a:r>
              <a:rPr lang="de-DE" sz="5800" dirty="0">
                <a:latin typeface="+mj-lt"/>
                <a:ea typeface="+mj-ea"/>
                <a:cs typeface="+mj-cs"/>
              </a:rPr>
              <a:t> </a:t>
            </a:r>
            <a:r>
              <a:rPr lang="de-DE" sz="5800" dirty="0" err="1">
                <a:latin typeface="+mj-lt"/>
                <a:ea typeface="+mj-ea"/>
                <a:cs typeface="+mj-cs"/>
              </a:rPr>
              <a:t>Reasoning</a:t>
            </a:r>
            <a:r>
              <a:rPr lang="de-DE" sz="5800" dirty="0">
                <a:latin typeface="+mj-lt"/>
                <a:ea typeface="+mj-ea"/>
                <a:cs typeface="+mj-cs"/>
              </a:rPr>
              <a:t> </a:t>
            </a:r>
            <a:r>
              <a:rPr lang="de-DE" sz="5800" dirty="0" err="1">
                <a:latin typeface="+mj-lt"/>
                <a:ea typeface="+mj-ea"/>
                <a:cs typeface="+mj-cs"/>
              </a:rPr>
              <a:t>over</a:t>
            </a:r>
            <a:r>
              <a:rPr lang="de-DE" sz="5800" dirty="0">
                <a:latin typeface="+mj-lt"/>
                <a:ea typeface="+mj-ea"/>
                <a:cs typeface="+mj-cs"/>
              </a:rPr>
              <a:t> Financial Data</a:t>
            </a:r>
          </a:p>
          <a:p>
            <a:pPr lvl="1"/>
            <a:r>
              <a:rPr lang="de-DE" sz="5800" dirty="0" err="1">
                <a:latin typeface="+mj-lt"/>
                <a:ea typeface="+mj-ea"/>
                <a:cs typeface="+mj-cs"/>
              </a:rPr>
              <a:t>Author</a:t>
            </a:r>
            <a:r>
              <a:rPr lang="de-DE" sz="5800" dirty="0">
                <a:latin typeface="+mj-lt"/>
                <a:ea typeface="+mj-ea"/>
                <a:cs typeface="+mj-cs"/>
              </a:rPr>
              <a:t>: Chen, </a:t>
            </a:r>
            <a:r>
              <a:rPr lang="de-DE" sz="5800" dirty="0" err="1">
                <a:latin typeface="+mj-lt"/>
                <a:ea typeface="+mj-ea"/>
                <a:cs typeface="+mj-cs"/>
              </a:rPr>
              <a:t>Zhiyu</a:t>
            </a:r>
            <a:r>
              <a:rPr lang="de-DE" sz="5800" dirty="0">
                <a:latin typeface="+mj-lt"/>
                <a:ea typeface="+mj-ea"/>
                <a:cs typeface="+mj-cs"/>
              </a:rPr>
              <a:t> and Chen, </a:t>
            </a:r>
            <a:r>
              <a:rPr lang="de-DE" sz="5800" dirty="0" err="1">
                <a:latin typeface="+mj-lt"/>
                <a:ea typeface="+mj-ea"/>
                <a:cs typeface="+mj-cs"/>
              </a:rPr>
              <a:t>Wenhu</a:t>
            </a:r>
            <a:r>
              <a:rPr lang="de-DE" sz="5800" dirty="0">
                <a:latin typeface="+mj-lt"/>
                <a:ea typeface="+mj-ea"/>
                <a:cs typeface="+mj-cs"/>
              </a:rPr>
              <a:t> and Smiley, </a:t>
            </a:r>
            <a:r>
              <a:rPr lang="de-DE" sz="5800" dirty="0" err="1">
                <a:latin typeface="+mj-lt"/>
                <a:ea typeface="+mj-ea"/>
                <a:cs typeface="+mj-cs"/>
              </a:rPr>
              <a:t>Charese</a:t>
            </a:r>
            <a:r>
              <a:rPr lang="de-DE" sz="5800" dirty="0">
                <a:latin typeface="+mj-lt"/>
                <a:ea typeface="+mj-ea"/>
                <a:cs typeface="+mj-cs"/>
              </a:rPr>
              <a:t> and Shah, </a:t>
            </a:r>
            <a:r>
              <a:rPr lang="de-DE" sz="5800" dirty="0" err="1">
                <a:latin typeface="+mj-lt"/>
                <a:ea typeface="+mj-ea"/>
                <a:cs typeface="+mj-cs"/>
              </a:rPr>
              <a:t>Sameena</a:t>
            </a:r>
            <a:r>
              <a:rPr lang="de-DE" sz="5800" dirty="0">
                <a:latin typeface="+mj-lt"/>
                <a:ea typeface="+mj-ea"/>
                <a:cs typeface="+mj-cs"/>
              </a:rPr>
              <a:t> and </a:t>
            </a:r>
            <a:r>
              <a:rPr lang="de-DE" sz="5800" dirty="0" err="1">
                <a:latin typeface="+mj-lt"/>
                <a:ea typeface="+mj-ea"/>
                <a:cs typeface="+mj-cs"/>
              </a:rPr>
              <a:t>Borova</a:t>
            </a:r>
            <a:r>
              <a:rPr lang="de-DE" sz="5800" dirty="0">
                <a:latin typeface="+mj-lt"/>
                <a:ea typeface="+mj-ea"/>
                <a:cs typeface="+mj-cs"/>
              </a:rPr>
              <a:t>, </a:t>
            </a:r>
            <a:r>
              <a:rPr lang="de-DE" sz="5800" dirty="0" err="1">
                <a:latin typeface="+mj-lt"/>
                <a:ea typeface="+mj-ea"/>
                <a:cs typeface="+mj-cs"/>
              </a:rPr>
              <a:t>Iana</a:t>
            </a:r>
            <a:r>
              <a:rPr lang="de-DE" sz="5800" dirty="0">
                <a:latin typeface="+mj-lt"/>
                <a:ea typeface="+mj-ea"/>
                <a:cs typeface="+mj-cs"/>
              </a:rPr>
              <a:t> and Langdon, Dylan and Moussa, </a:t>
            </a:r>
            <a:r>
              <a:rPr lang="de-DE" sz="5800" dirty="0" err="1">
                <a:latin typeface="+mj-lt"/>
                <a:ea typeface="+mj-ea"/>
                <a:cs typeface="+mj-cs"/>
              </a:rPr>
              <a:t>Reema</a:t>
            </a:r>
            <a:r>
              <a:rPr lang="de-DE" sz="5800" dirty="0">
                <a:latin typeface="+mj-lt"/>
                <a:ea typeface="+mj-ea"/>
                <a:cs typeface="+mj-cs"/>
              </a:rPr>
              <a:t> and </a:t>
            </a:r>
            <a:r>
              <a:rPr lang="de-DE" sz="5800" dirty="0" err="1">
                <a:latin typeface="+mj-lt"/>
                <a:ea typeface="+mj-ea"/>
                <a:cs typeface="+mj-cs"/>
              </a:rPr>
              <a:t>Beane</a:t>
            </a:r>
            <a:r>
              <a:rPr lang="de-DE" sz="5800" dirty="0">
                <a:latin typeface="+mj-lt"/>
                <a:ea typeface="+mj-ea"/>
                <a:cs typeface="+mj-cs"/>
              </a:rPr>
              <a:t>, Matt and Huang, Ting-Hao and Routledge, Bryan R and </a:t>
            </a:r>
            <a:r>
              <a:rPr lang="de-DE" sz="5800" dirty="0" err="1">
                <a:latin typeface="+mj-lt"/>
                <a:ea typeface="+mj-ea"/>
                <a:cs typeface="+mj-cs"/>
              </a:rPr>
              <a:t>others</a:t>
            </a:r>
            <a:endParaRPr lang="de-DE" sz="5800" dirty="0">
              <a:latin typeface="+mj-lt"/>
              <a:ea typeface="+mj-ea"/>
              <a:cs typeface="+mj-cs"/>
            </a:endParaRPr>
          </a:p>
          <a:p>
            <a:pPr lvl="1"/>
            <a:r>
              <a:rPr lang="de-DE" sz="5800" dirty="0" err="1">
                <a:latin typeface="+mj-lt"/>
                <a:ea typeface="+mj-ea"/>
                <a:cs typeface="+mj-cs"/>
              </a:rPr>
              <a:t>Booktitle</a:t>
            </a:r>
            <a:r>
              <a:rPr lang="de-DE" sz="5800" dirty="0">
                <a:latin typeface="+mj-lt"/>
                <a:ea typeface="+mj-ea"/>
                <a:cs typeface="+mj-cs"/>
              </a:rPr>
              <a:t>: Proceedings </a:t>
            </a:r>
            <a:r>
              <a:rPr lang="de-DE" sz="5800" dirty="0" err="1">
                <a:latin typeface="+mj-lt"/>
                <a:ea typeface="+mj-ea"/>
                <a:cs typeface="+mj-cs"/>
              </a:rPr>
              <a:t>of</a:t>
            </a:r>
            <a:r>
              <a:rPr lang="de-DE" sz="5800" dirty="0">
                <a:latin typeface="+mj-lt"/>
                <a:ea typeface="+mj-ea"/>
                <a:cs typeface="+mj-cs"/>
              </a:rPr>
              <a:t> </a:t>
            </a:r>
            <a:r>
              <a:rPr lang="de-DE" sz="5800" dirty="0" err="1">
                <a:latin typeface="+mj-lt"/>
                <a:ea typeface="+mj-ea"/>
                <a:cs typeface="+mj-cs"/>
              </a:rPr>
              <a:t>the</a:t>
            </a:r>
            <a:r>
              <a:rPr lang="de-DE" sz="5800" dirty="0">
                <a:latin typeface="+mj-lt"/>
                <a:ea typeface="+mj-ea"/>
                <a:cs typeface="+mj-cs"/>
              </a:rPr>
              <a:t> 2021 Conference on </a:t>
            </a:r>
            <a:r>
              <a:rPr lang="de-DE" sz="5800" dirty="0" err="1">
                <a:latin typeface="+mj-lt"/>
                <a:ea typeface="+mj-ea"/>
                <a:cs typeface="+mj-cs"/>
              </a:rPr>
              <a:t>Empirical</a:t>
            </a:r>
            <a:r>
              <a:rPr lang="de-DE" sz="5800" dirty="0">
                <a:latin typeface="+mj-lt"/>
                <a:ea typeface="+mj-ea"/>
                <a:cs typeface="+mj-cs"/>
              </a:rPr>
              <a:t> Methods in Natural Language Processing</a:t>
            </a:r>
          </a:p>
          <a:p>
            <a:pPr lvl="1"/>
            <a:r>
              <a:rPr lang="de-DE" sz="5800" dirty="0">
                <a:latin typeface="+mj-lt"/>
                <a:ea typeface="+mj-ea"/>
                <a:cs typeface="+mj-cs"/>
              </a:rPr>
              <a:t>Pages: 3697--3711</a:t>
            </a:r>
          </a:p>
          <a:p>
            <a:pPr lvl="1"/>
            <a:r>
              <a:rPr lang="de-DE" sz="5800" dirty="0">
                <a:latin typeface="+mj-lt"/>
                <a:ea typeface="+mj-ea"/>
                <a:cs typeface="+mj-cs"/>
              </a:rPr>
              <a:t>Year: 2021</a:t>
            </a:r>
          </a:p>
          <a:p>
            <a:endParaRPr lang="de-DE" sz="6200" dirty="0">
              <a:latin typeface="+mj-lt"/>
              <a:ea typeface="+mj-ea"/>
              <a:cs typeface="+mj-cs"/>
            </a:endParaRPr>
          </a:p>
          <a:p>
            <a:r>
              <a:rPr lang="de-DE" sz="6200" dirty="0">
                <a:latin typeface="+mj-lt"/>
                <a:ea typeface="+mj-ea"/>
                <a:cs typeface="+mj-cs"/>
              </a:rPr>
              <a:t>All-MiniLM-L6-v2</a:t>
            </a:r>
          </a:p>
          <a:p>
            <a:pPr lvl="1"/>
            <a:r>
              <a:rPr lang="de-DE" sz="5800" dirty="0">
                <a:latin typeface="+mj-lt"/>
                <a:ea typeface="+mj-ea"/>
                <a:cs typeface="+mj-cs"/>
              </a:rPr>
              <a:t>https://huggingface.co/sentence-transformers/all-MiniLM-L6-v2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7575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230D05-3577-1DE6-1F8F-62D5ACF8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C99533-E78E-527E-3CFB-701683580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35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 dirty="0"/>
              <a:t>What problem are we solving? </a:t>
            </a:r>
          </a:p>
          <a:p>
            <a:pPr marL="292100" lvl="1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400" dirty="0"/>
              <a:t>Annual reports are filled with information, but long and tedious to retrieve them</a:t>
            </a:r>
          </a:p>
          <a:p>
            <a:pPr marL="292100" lvl="1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400" dirty="0"/>
              <a:t>Market is flooded with wrong and subjective information</a:t>
            </a:r>
          </a:p>
          <a:p>
            <a:pPr marL="292100" lvl="1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400" dirty="0"/>
              <a:t>high entry barrier for potential investors</a:t>
            </a:r>
          </a:p>
          <a:p>
            <a:pPr marL="635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 dirty="0"/>
              <a:t>What do we offer?</a:t>
            </a:r>
          </a:p>
          <a:p>
            <a:pPr marL="292100" lvl="1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400" dirty="0"/>
              <a:t>A comprehensive tool to ask questions and receive answers</a:t>
            </a:r>
          </a:p>
          <a:p>
            <a:pPr marL="292100" lvl="1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400" dirty="0"/>
              <a:t>minimize the effort and maximize the amount of information gained</a:t>
            </a:r>
          </a:p>
          <a:p>
            <a:pPr marL="635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 dirty="0"/>
              <a:t>Target group is defined as </a:t>
            </a:r>
          </a:p>
          <a:p>
            <a:pPr marL="292100" lvl="1" indent="-1651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400" dirty="0"/>
              <a:t>stock market investors</a:t>
            </a:r>
          </a:p>
          <a:p>
            <a:pPr marL="292100" lvl="1" indent="-1651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400" dirty="0"/>
              <a:t>potential stock market investors</a:t>
            </a:r>
          </a:p>
          <a:p>
            <a:pPr marL="292100" lvl="1" indent="-1651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400" dirty="0"/>
              <a:t>other stakeholders (interested parties, other companies, beginners)</a:t>
            </a:r>
          </a:p>
        </p:txBody>
      </p:sp>
    </p:spTree>
    <p:extLst>
      <p:ext uri="{BB962C8B-B14F-4D97-AF65-F5344CB8AC3E}">
        <p14:creationId xmlns:p14="http://schemas.microsoft.com/office/powerpoint/2010/main" val="75695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8B7058-2B1A-5643-607E-A92AF057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Data - Acquisition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8D8219-4452-0750-2E79-A6FA910F6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35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500" dirty="0">
                <a:latin typeface="+mj-lt"/>
                <a:ea typeface="+mj-ea"/>
                <a:cs typeface="+mj-cs"/>
              </a:rPr>
              <a:t> API-request from official SEC-website </a:t>
            </a:r>
          </a:p>
          <a:p>
            <a:pPr marL="635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500" dirty="0">
                <a:latin typeface="+mj-lt"/>
                <a:ea typeface="+mj-ea"/>
                <a:cs typeface="+mj-cs"/>
              </a:rPr>
              <a:t> A report consists of &gt;50 tables and around 100 pages</a:t>
            </a:r>
          </a:p>
          <a:p>
            <a:pPr marL="63500" lvl="0" indent="-1143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500" dirty="0">
                <a:latin typeface="+mj-lt"/>
                <a:ea typeface="+mj-ea"/>
                <a:cs typeface="+mj-cs"/>
              </a:rPr>
              <a:t> Data is retrieved in a html-format</a:t>
            </a:r>
          </a:p>
          <a:p>
            <a:pPr marL="635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500" dirty="0">
                <a:latin typeface="+mj-lt"/>
                <a:ea typeface="+mj-ea"/>
                <a:cs typeface="+mj-cs"/>
              </a:rPr>
              <a:t> Goal</a:t>
            </a:r>
          </a:p>
          <a:p>
            <a:pPr marL="292100" lvl="1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3500" dirty="0">
                <a:latin typeface="+mj-lt"/>
                <a:ea typeface="+mj-ea"/>
                <a:cs typeface="+mj-cs"/>
              </a:rPr>
              <a:t>Transform the tables into raw text</a:t>
            </a:r>
          </a:p>
          <a:p>
            <a:pPr marL="292100" lvl="1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3500" dirty="0">
                <a:latin typeface="+mj-lt"/>
                <a:ea typeface="+mj-ea"/>
                <a:cs typeface="+mj-cs"/>
              </a:rPr>
              <a:t>Extract the normal text </a:t>
            </a:r>
          </a:p>
          <a:p>
            <a:pPr marL="292100" lvl="1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3500" dirty="0">
                <a:latin typeface="+mj-lt"/>
                <a:ea typeface="+mj-ea"/>
                <a:cs typeface="+mj-cs"/>
              </a:rPr>
              <a:t>Combine both contents</a:t>
            </a:r>
          </a:p>
          <a:p>
            <a:pPr marL="63500" lvl="0" indent="-1143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sz="3500" dirty="0">
                <a:latin typeface="+mj-lt"/>
                <a:ea typeface="+mj-ea"/>
                <a:cs typeface="+mj-cs"/>
              </a:rPr>
              <a:t>Annual reports for Coca Cola, Amazon and </a:t>
            </a:r>
            <a:r>
              <a:rPr lang="en-US" sz="3500" dirty="0" err="1">
                <a:latin typeface="+mj-lt"/>
                <a:ea typeface="+mj-ea"/>
                <a:cs typeface="+mj-cs"/>
              </a:rPr>
              <a:t>Ebay</a:t>
            </a:r>
            <a:r>
              <a:rPr lang="en-US" sz="3500" dirty="0">
                <a:latin typeface="+mj-lt"/>
                <a:ea typeface="+mj-ea"/>
                <a:cs typeface="+mj-cs"/>
              </a:rPr>
              <a:t> are stored in the system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792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B2AA09-70CD-0EB6-349B-59084E1A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Data - </a:t>
            </a:r>
            <a:r>
              <a:rPr lang="de-DE" dirty="0" err="1"/>
              <a:t>Pre-processing</a:t>
            </a:r>
            <a:endParaRPr lang="de-DE" dirty="0"/>
          </a:p>
        </p:txBody>
      </p:sp>
      <p:pic>
        <p:nvPicPr>
          <p:cNvPr id="4" name="Google Shape;172;p29">
            <a:extLst>
              <a:ext uri="{FF2B5EF4-FFF2-40B4-BE49-F238E27FC236}">
                <a16:creationId xmlns:a16="http://schemas.microsoft.com/office/drawing/2014/main" id="{5792B059-D579-44D1-394D-0B537BB1A1D2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00" y="2534001"/>
            <a:ext cx="10515600" cy="293458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71;p29">
            <a:extLst>
              <a:ext uri="{FF2B5EF4-FFF2-40B4-BE49-F238E27FC236}">
                <a16:creationId xmlns:a16="http://schemas.microsoft.com/office/drawing/2014/main" id="{2D31BAA6-A408-0382-184C-943B826E0186}"/>
              </a:ext>
            </a:extLst>
          </p:cNvPr>
          <p:cNvSpPr txBox="1">
            <a:spLocks noGrp="1"/>
          </p:cNvSpPr>
          <p:nvPr/>
        </p:nvSpPr>
        <p:spPr>
          <a:xfrm>
            <a:off x="1183558" y="2942795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de" sz="1800"/>
              <a:t>(Amazon, 2021)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710247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B2AA09-70CD-0EB6-349B-59084E1A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Data - </a:t>
            </a:r>
            <a:r>
              <a:rPr lang="de-DE" dirty="0" err="1"/>
              <a:t>Pre-processing</a:t>
            </a:r>
            <a:endParaRPr lang="de-DE" dirty="0"/>
          </a:p>
        </p:txBody>
      </p:sp>
      <p:pic>
        <p:nvPicPr>
          <p:cNvPr id="7" name="Google Shape;179;p30">
            <a:extLst>
              <a:ext uri="{FF2B5EF4-FFF2-40B4-BE49-F238E27FC236}">
                <a16:creationId xmlns:a16="http://schemas.microsoft.com/office/drawing/2014/main" id="{3F66C0F5-5B9E-C47F-9185-67C4E7AC81BA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00" y="2851150"/>
            <a:ext cx="10515600" cy="2300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073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B2AA09-70CD-0EB6-349B-59084E1A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Data - </a:t>
            </a:r>
            <a:r>
              <a:rPr lang="de-DE" dirty="0" err="1"/>
              <a:t>Pre-processing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127227-A209-190C-89AE-9965EF955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1026" cy="4351338"/>
          </a:xfrm>
        </p:spPr>
        <p:txBody>
          <a:bodyPr/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Each cell value is transformed into one sentence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Each sentence contains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informations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from the header-row, the sub-header and first value in each row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“In North America the Net sales of 2018 is 141,366 .”</a:t>
            </a:r>
          </a:p>
          <a:p>
            <a:endParaRPr lang="de-DE" dirty="0"/>
          </a:p>
        </p:txBody>
      </p:sp>
      <p:pic>
        <p:nvPicPr>
          <p:cNvPr id="5" name="Google Shape;186;p31">
            <a:extLst>
              <a:ext uri="{FF2B5EF4-FFF2-40B4-BE49-F238E27FC236}">
                <a16:creationId xmlns:a16="http://schemas.microsoft.com/office/drawing/2014/main" id="{828C495B-D701-D531-6A91-0C04CE2C525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79226" y="1825625"/>
            <a:ext cx="4768109" cy="41487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102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B2AA09-70CD-0EB6-349B-59084E1A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Data - </a:t>
            </a:r>
            <a:r>
              <a:rPr lang="de-DE" dirty="0" err="1"/>
              <a:t>Pre-processing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0A3B3B-DDB6-0B5C-9DB2-6377D1CE7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Problem</a:t>
            </a:r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3200" dirty="0"/>
              <a:t>not standardized table design</a:t>
            </a:r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3200" dirty="0"/>
              <a:t>the data is not </a:t>
            </a:r>
            <a:r>
              <a:rPr lang="en-US" sz="3200" dirty="0" err="1"/>
              <a:t>organised</a:t>
            </a:r>
            <a:r>
              <a:rPr lang="en-US" sz="3200" dirty="0"/>
              <a:t> in a tidy way</a:t>
            </a:r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3200" dirty="0"/>
              <a:t>some information gets lost </a:t>
            </a:r>
          </a:p>
          <a:p>
            <a:pPr marL="1371600" lvl="2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3200" dirty="0"/>
              <a:t>“in million”	</a:t>
            </a:r>
          </a:p>
          <a:p>
            <a:pPr marL="1371600" lvl="2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3200" dirty="0"/>
              <a:t>side notes beneath the table (and some more)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normal text data is then combined with the retrieved table data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381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FB40D0-DE5F-35A3-D65E-0DD3D2C63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 - Retrievers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14047A-715C-602B-EEFB-854570F23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Pre-retriever</a:t>
            </a:r>
            <a:r>
              <a:rPr lang="de-DE" dirty="0"/>
              <a:t>:</a:t>
            </a:r>
          </a:p>
          <a:p>
            <a:r>
              <a:rPr lang="de-DE" dirty="0"/>
              <a:t>Small </a:t>
            </a:r>
            <a:r>
              <a:rPr lang="de-DE" dirty="0" err="1"/>
              <a:t>model</a:t>
            </a:r>
            <a:endParaRPr lang="de-DE" dirty="0"/>
          </a:p>
          <a:p>
            <a:r>
              <a:rPr lang="de-DE" dirty="0"/>
              <a:t>All-MiniLM-L6-v2</a:t>
            </a:r>
          </a:p>
          <a:p>
            <a:r>
              <a:rPr lang="de-DE" dirty="0"/>
              <a:t>Rough </a:t>
            </a: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relevant </a:t>
            </a:r>
            <a:r>
              <a:rPr lang="de-DE" dirty="0" err="1"/>
              <a:t>information</a:t>
            </a:r>
            <a:endParaRPr lang="de-DE" dirty="0"/>
          </a:p>
          <a:p>
            <a:r>
              <a:rPr lang="de-DE" dirty="0" err="1"/>
              <a:t>Computes</a:t>
            </a:r>
            <a:r>
              <a:rPr lang="de-DE" dirty="0"/>
              <a:t> </a:t>
            </a:r>
            <a:r>
              <a:rPr lang="de-DE" dirty="0" err="1"/>
              <a:t>cosine-similarities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question</a:t>
            </a:r>
            <a:r>
              <a:rPr lang="de-DE" dirty="0"/>
              <a:t> and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sentence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431926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</Words>
  <Application>Microsoft Office PowerPoint</Application>
  <PresentationFormat>Breitbild</PresentationFormat>
  <Paragraphs>127</Paragraphs>
  <Slides>26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0" baseType="lpstr">
      <vt:lpstr>Arial</vt:lpstr>
      <vt:lpstr>Calibri</vt:lpstr>
      <vt:lpstr>Gill Sans Nova</vt:lpstr>
      <vt:lpstr>GradientVTI</vt:lpstr>
      <vt:lpstr>Vide Q&amp;A</vt:lpstr>
      <vt:lpstr>Contents</vt:lpstr>
      <vt:lpstr>Motivation</vt:lpstr>
      <vt:lpstr>Data - Acquisition </vt:lpstr>
      <vt:lpstr>Data - Pre-processing</vt:lpstr>
      <vt:lpstr>Data - Pre-processing</vt:lpstr>
      <vt:lpstr>Data - Pre-processing</vt:lpstr>
      <vt:lpstr>Data - Pre-processing</vt:lpstr>
      <vt:lpstr>Models - Retrievers</vt:lpstr>
      <vt:lpstr>Models - Retrievers</vt:lpstr>
      <vt:lpstr>Models - Generator</vt:lpstr>
      <vt:lpstr>Models</vt:lpstr>
      <vt:lpstr>Models</vt:lpstr>
      <vt:lpstr>Models</vt:lpstr>
      <vt:lpstr>Models</vt:lpstr>
      <vt:lpstr>Models</vt:lpstr>
      <vt:lpstr>Models</vt:lpstr>
      <vt:lpstr>Website – Technical Details</vt:lpstr>
      <vt:lpstr>Website – Interface and UX</vt:lpstr>
      <vt:lpstr>Website – Interface and UX</vt:lpstr>
      <vt:lpstr>Website – Interface and UX</vt:lpstr>
      <vt:lpstr>Website – Interface and UX</vt:lpstr>
      <vt:lpstr>Website – Interface and UX</vt:lpstr>
      <vt:lpstr>Website – Interface and UX</vt:lpstr>
      <vt:lpstr>Outlook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</dc:title>
  <dc:creator>Kevin Kopp</dc:creator>
  <cp:lastModifiedBy>Kevin Kopp</cp:lastModifiedBy>
  <cp:revision>20</cp:revision>
  <dcterms:created xsi:type="dcterms:W3CDTF">2023-02-16T16:22:32Z</dcterms:created>
  <dcterms:modified xsi:type="dcterms:W3CDTF">2023-02-16T23:18:16Z</dcterms:modified>
</cp:coreProperties>
</file>