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16"/>
  </p:notesMasterIdLst>
  <p:sldIdLst>
    <p:sldId id="256" r:id="rId2"/>
    <p:sldId id="264" r:id="rId3"/>
    <p:sldId id="270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71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8CBC-DBFB-5E40-A39E-D4DE880A7698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598EE-5E99-754E-B3EA-B2E3AF7B65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51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286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7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89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211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000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72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398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19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8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69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44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041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618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0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306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75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8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29EBF3-1D31-1A43-8D9A-8A638110D9EE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783A5F-5046-844A-B7FD-5E417FFF1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14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408.5882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81729" y="2112249"/>
            <a:ext cx="8825658" cy="2677648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NLP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P</a:t>
            </a:r>
            <a:r>
              <a:rPr kumimoji="1" lang="en-US" altLang="zh-TW" dirty="0" smtClean="0"/>
              <a:t>roject </a:t>
            </a:r>
            <a:r>
              <a:rPr kumimoji="1" lang="en-US" altLang="zh-TW" dirty="0" smtClean="0"/>
              <a:t>1</a:t>
            </a:r>
            <a:br>
              <a:rPr kumimoji="1" lang="en-US" altLang="zh-TW" dirty="0" smtClean="0"/>
            </a:b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81729" y="3530862"/>
            <a:ext cx="8825658" cy="249303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TW" sz="2800" b="1" dirty="0" smtClean="0"/>
              <a:t>Team 10 | Hotel</a:t>
            </a:r>
            <a:r>
              <a:rPr lang="en-US" altLang="zh-TW" sz="2800" b="1" dirty="0"/>
              <a:t>? </a:t>
            </a:r>
            <a:r>
              <a:rPr lang="en-US" altLang="zh-TW" sz="2800" b="1" dirty="0" err="1"/>
              <a:t>Trivago</a:t>
            </a:r>
            <a:r>
              <a:rPr lang="en-US" altLang="zh-TW" sz="2800" b="1" dirty="0" smtClean="0"/>
              <a:t>!</a:t>
            </a:r>
          </a:p>
          <a:p>
            <a:pPr algn="ctr"/>
            <a:endParaRPr lang="en-US" altLang="zh-TW" sz="2800" b="1" dirty="0" smtClean="0"/>
          </a:p>
          <a:p>
            <a:pPr algn="ctr"/>
            <a:r>
              <a:rPr lang="en-US" altLang="zh-TW" dirty="0" smtClean="0"/>
              <a:t> B03902101 </a:t>
            </a:r>
            <a:r>
              <a:rPr lang="zh-TW" altLang="en-US" dirty="0"/>
              <a:t>楊力權 </a:t>
            </a:r>
            <a:r>
              <a:rPr lang="en-US" altLang="zh-TW" dirty="0" smtClean="0"/>
              <a:t>b03902101@ntu.edu.tw</a:t>
            </a:r>
            <a:endParaRPr lang="en-US" altLang="zh-TW" dirty="0"/>
          </a:p>
          <a:p>
            <a:pPr algn="ctr"/>
            <a:r>
              <a:rPr lang="en-US" altLang="zh-TW" dirty="0"/>
              <a:t>R05922038 </a:t>
            </a:r>
            <a:r>
              <a:rPr lang="zh-TW" altLang="en-US" dirty="0"/>
              <a:t>黃郁庭 </a:t>
            </a:r>
            <a:r>
              <a:rPr lang="en-US" altLang="zh-TW" dirty="0" smtClean="0"/>
              <a:t>r05922038@ntu.edu.tw</a:t>
            </a:r>
            <a:endParaRPr lang="en-US" altLang="zh-TW" dirty="0"/>
          </a:p>
          <a:p>
            <a:pPr algn="ctr"/>
            <a:r>
              <a:rPr lang="en-US" altLang="zh-TW" dirty="0"/>
              <a:t>B03902086 </a:t>
            </a:r>
            <a:r>
              <a:rPr lang="zh-TW" altLang="en-US" dirty="0"/>
              <a:t>李鈺昇 </a:t>
            </a:r>
            <a:r>
              <a:rPr lang="en-US" altLang="zh-TW" dirty="0" smtClean="0"/>
              <a:t>b03902086@ntu.edu.tw</a:t>
            </a:r>
            <a:endParaRPr lang="en-US" altLang="zh-TW" dirty="0"/>
          </a:p>
          <a:p>
            <a:pPr algn="ctr"/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</a:t>
            </a:r>
            <a:r>
              <a:rPr lang="en-US" altLang="zh-TW" dirty="0" smtClean="0"/>
              <a:t>Networks (</a:t>
            </a:r>
            <a:r>
              <a:rPr lang="en-US" altLang="zh-TW" dirty="0"/>
              <a:t>cont.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：需要先預測</a:t>
            </a:r>
            <a:r>
              <a:rPr lang="en-US" altLang="zh-TW" dirty="0"/>
              <a:t>polarity_review.txt</a:t>
            </a:r>
            <a:r>
              <a:rPr lang="zh-TW" altLang="en-US" dirty="0"/>
              <a:t>的</a:t>
            </a:r>
            <a:r>
              <a:rPr lang="en-US" altLang="zh-TW" dirty="0" smtClean="0"/>
              <a:t>aspect (258,003)</a:t>
            </a:r>
            <a:endParaRPr lang="en-US" altLang="zh-TW" dirty="0"/>
          </a:p>
          <a:p>
            <a:r>
              <a:rPr lang="en-US" altLang="zh-TW" dirty="0"/>
              <a:t>validation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Aspect_review.txt (200)</a:t>
            </a:r>
          </a:p>
          <a:p>
            <a:pPr marL="685800" lvl="1"/>
            <a:r>
              <a:rPr lang="en-US" altLang="zh-TW" dirty="0" err="1"/>
              <a:t>v</a:t>
            </a:r>
            <a:r>
              <a:rPr lang="en-US" altLang="zh-TW" dirty="0" err="1" smtClean="0"/>
              <a:t>al_acc</a:t>
            </a:r>
            <a:r>
              <a:rPr lang="zh-TW" altLang="en-US" dirty="0" smtClean="0"/>
              <a:t>與</a:t>
            </a:r>
            <a:r>
              <a:rPr lang="en-US" altLang="zh-TW" dirty="0" err="1"/>
              <a:t>K</a:t>
            </a:r>
            <a:r>
              <a:rPr lang="en-US" altLang="zh-TW" dirty="0" err="1" smtClean="0"/>
              <a:t>aggle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public/private score</a:t>
            </a:r>
            <a:r>
              <a:rPr lang="zh-TW" altLang="en-US" dirty="0" smtClean="0"/>
              <a:t>差不多</a:t>
            </a:r>
            <a:endParaRPr lang="en-US" altLang="zh-TW" dirty="0" smtClean="0"/>
          </a:p>
          <a:p>
            <a:pPr marL="685800" lvl="1"/>
            <a:r>
              <a:rPr lang="zh-TW" altLang="en-US" dirty="0" smtClean="0"/>
              <a:t>通常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al_acc</a:t>
            </a:r>
            <a:r>
              <a:rPr lang="zh-TW" altLang="en-US" dirty="0" smtClean="0"/>
              <a:t>表現較好的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會出現在前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epoch</a:t>
            </a:r>
            <a:r>
              <a:rPr lang="zh-TW" altLang="en-US" dirty="0" smtClean="0"/>
              <a:t>中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(cont.)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2" y="3044025"/>
            <a:ext cx="10058400" cy="30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best method on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92D050"/>
                </a:solidFill>
              </a:rPr>
              <a:t>Other methods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</a:t>
            </a:r>
            <a:r>
              <a:rPr lang="en-US" altLang="zh-TW" dirty="0" smtClean="0"/>
              <a:t>methods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64498" cy="3976204"/>
          </a:xfrm>
        </p:spPr>
        <p:txBody>
          <a:bodyPr/>
          <a:lstStyle/>
          <a:p>
            <a:r>
              <a:rPr lang="zh-TW" altLang="en-US" dirty="0" smtClean="0"/>
              <a:t>前處理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斷詞：</a:t>
            </a:r>
            <a:r>
              <a:rPr lang="en-US" altLang="zh-TW" dirty="0" err="1" smtClean="0"/>
              <a:t>jieba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Remove stop words</a:t>
            </a:r>
            <a:r>
              <a:rPr lang="zh-TW" altLang="en-US" dirty="0" smtClean="0"/>
              <a:t>：移除掉部分詞性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coreNLP</a:t>
            </a:r>
            <a:r>
              <a:rPr lang="en-US" altLang="zh-TW" dirty="0" smtClean="0"/>
              <a:t>)</a:t>
            </a:r>
          </a:p>
          <a:p>
            <a:pPr marL="857250" lvl="2" indent="0">
              <a:buNone/>
            </a:pPr>
            <a:r>
              <a:rPr lang="en-US" altLang="zh-TW" dirty="0" smtClean="0"/>
              <a:t>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ETC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SB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LB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NT</a:t>
            </a:r>
          </a:p>
          <a:p>
            <a:pPr indent="-285750"/>
            <a:r>
              <a:rPr lang="zh-TW" altLang="en-US" dirty="0" smtClean="0"/>
              <a:t>找</a:t>
            </a:r>
            <a:r>
              <a:rPr lang="en-US" altLang="zh-TW" dirty="0" smtClean="0"/>
              <a:t>test_aspect.txt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aspect</a:t>
            </a:r>
          </a:p>
          <a:p>
            <a:pPr lvl="1"/>
            <a:r>
              <a:rPr lang="en-US" altLang="zh-TW" dirty="0" smtClean="0"/>
              <a:t>Word2vec</a:t>
            </a:r>
            <a:r>
              <a:rPr lang="zh-TW" altLang="en-US" dirty="0" smtClean="0"/>
              <a:t>：每個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選出</a:t>
            </a:r>
            <a:r>
              <a:rPr lang="zh-TW" altLang="en-US" dirty="0" smtClean="0"/>
              <a:t>與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最</a:t>
            </a:r>
            <a:r>
              <a:rPr lang="zh-TW" altLang="en-US" dirty="0" smtClean="0"/>
              <a:t>相似的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，再自訂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篩選</a:t>
            </a:r>
            <a:endParaRPr lang="en-US" altLang="zh-TW" dirty="0"/>
          </a:p>
          <a:p>
            <a:r>
              <a:rPr lang="zh-TW" altLang="en-US" dirty="0"/>
              <a:t>預測</a:t>
            </a:r>
            <a:r>
              <a:rPr lang="en-US" altLang="zh-TW" dirty="0" smtClean="0"/>
              <a:t>test_aspect.txt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polarity</a:t>
            </a:r>
            <a:endParaRPr lang="en-US" altLang="zh-TW" dirty="0"/>
          </a:p>
          <a:p>
            <a:pPr lvl="1"/>
            <a:r>
              <a:rPr lang="en-US" altLang="zh-TW" dirty="0" smtClean="0"/>
              <a:t>Linear </a:t>
            </a:r>
            <a:r>
              <a:rPr lang="en-US" altLang="zh-TW" dirty="0"/>
              <a:t>Support Vector </a:t>
            </a:r>
            <a:r>
              <a:rPr lang="en-US" altLang="zh-TW" dirty="0" smtClean="0"/>
              <a:t>Classification</a:t>
            </a:r>
            <a:r>
              <a:rPr lang="zh-TW" altLang="en-US" dirty="0" smtClean="0"/>
              <a:t>：用</a:t>
            </a:r>
            <a:r>
              <a:rPr lang="en-US" altLang="zh-TW" dirty="0" smtClean="0"/>
              <a:t>polarity_review.txt</a:t>
            </a:r>
            <a:r>
              <a:rPr lang="zh-TW" altLang="en-US" dirty="0" smtClean="0"/>
              <a:t>訓練出來的模型去預測</a:t>
            </a:r>
            <a:endParaRPr lang="en-US" altLang="zh-TW" dirty="0" smtClean="0"/>
          </a:p>
          <a:p>
            <a:pPr indent="-285750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0.73848/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0.70081</a:t>
            </a:r>
          </a:p>
        </p:txBody>
      </p:sp>
    </p:spTree>
    <p:extLst>
      <p:ext uri="{BB962C8B-B14F-4D97-AF65-F5344CB8AC3E}">
        <p14:creationId xmlns:p14="http://schemas.microsoft.com/office/powerpoint/2010/main" val="4073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methods -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3546" cy="37719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each review R in </a:t>
            </a:r>
            <a:r>
              <a:rPr lang="en-US" altLang="zh-TW" dirty="0" err="1" smtClean="0"/>
              <a:t>polarity_review.txt</a:t>
            </a:r>
            <a:r>
              <a:rPr lang="en-US" altLang="zh-TW" dirty="0" smtClean="0"/>
              <a:t>, find the most </a:t>
            </a:r>
            <a:r>
              <a:rPr lang="en-US" altLang="zh-TW" b="1" dirty="0" smtClean="0"/>
              <a:t>similar </a:t>
            </a:r>
            <a:r>
              <a:rPr lang="en-US" altLang="zh-TW" dirty="0" smtClean="0"/>
              <a:t>review R’ in </a:t>
            </a:r>
            <a:r>
              <a:rPr lang="en-US" altLang="zh-TW" dirty="0" err="1" smtClean="0"/>
              <a:t>aspect_review.txt</a:t>
            </a:r>
            <a:r>
              <a:rPr lang="en-US" altLang="zh-TW" dirty="0" smtClean="0"/>
              <a:t>, and assign </a:t>
            </a:r>
            <a:r>
              <a:rPr lang="en-US" altLang="zh-TW" b="1" dirty="0" smtClean="0"/>
              <a:t>some of </a:t>
            </a:r>
            <a:r>
              <a:rPr lang="en-US" altLang="zh-TW" dirty="0" smtClean="0"/>
              <a:t>the aspects of R’ to R.</a:t>
            </a:r>
          </a:p>
          <a:p>
            <a:pPr lvl="1"/>
            <a:r>
              <a:rPr lang="en-US" altLang="zh-TW" dirty="0" smtClean="0"/>
              <a:t>Similarity: cosine similarity between the averages of word vectors in the reviews</a:t>
            </a:r>
          </a:p>
          <a:p>
            <a:pPr lvl="1"/>
            <a:r>
              <a:rPr lang="en-US" altLang="zh-TW" dirty="0" smtClean="0"/>
              <a:t>The most likely aspect by aspect term, or all the aspects with the same polarity</a:t>
            </a:r>
            <a:endParaRPr lang="en-US" altLang="zh-TW" dirty="0" smtClean="0"/>
          </a:p>
          <a:p>
            <a:r>
              <a:rPr lang="en-US" altLang="zh-TW" dirty="0" smtClean="0"/>
              <a:t>Use classifiers to make predictions given a review R and aspect A:</a:t>
            </a:r>
          </a:p>
          <a:p>
            <a:pPr lvl="1"/>
            <a:r>
              <a:rPr lang="en-US" altLang="zh-TW" dirty="0" smtClean="0"/>
              <a:t>Input</a:t>
            </a:r>
            <a:r>
              <a:rPr lang="en-US" altLang="zh-TW" dirty="0"/>
              <a:t>: </a:t>
            </a:r>
            <a:r>
              <a:rPr lang="en-US" altLang="zh-TW" dirty="0" smtClean="0"/>
              <a:t>[averages </a:t>
            </a:r>
            <a:r>
              <a:rPr lang="en-US" altLang="zh-TW" dirty="0"/>
              <a:t>of word vectors in </a:t>
            </a:r>
            <a:r>
              <a:rPr lang="en-US" altLang="zh-TW" dirty="0" smtClean="0"/>
              <a:t>R] concatenated with [one hot encoding of A]</a:t>
            </a:r>
          </a:p>
          <a:p>
            <a:pPr lvl="1"/>
            <a:r>
              <a:rPr lang="en-US" altLang="zh-TW" dirty="0" smtClean="0"/>
              <a:t>Output: </a:t>
            </a:r>
            <a:r>
              <a:rPr lang="en-US" altLang="zh-TW" dirty="0"/>
              <a:t>{-1, 0, +1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 err="1" smtClean="0"/>
              <a:t>KNeighborsClassifier</a:t>
            </a:r>
            <a:r>
              <a:rPr lang="en-US" altLang="zh-TW" dirty="0" smtClean="0"/>
              <a:t> (0.724) </a:t>
            </a:r>
            <a:r>
              <a:rPr lang="en-US" altLang="zh-TW" dirty="0"/>
              <a:t>and </a:t>
            </a:r>
            <a:r>
              <a:rPr lang="en-US" altLang="zh-TW" dirty="0" err="1" smtClean="0"/>
              <a:t>RandomForestClassifier</a:t>
            </a:r>
            <a:r>
              <a:rPr lang="en-US" altLang="zh-TW" dirty="0" smtClean="0"/>
              <a:t> (0.71) perform the best on </a:t>
            </a:r>
            <a:r>
              <a:rPr lang="en-US" altLang="zh-TW" dirty="0" err="1" smtClean="0"/>
              <a:t>polarity_review.txt</a:t>
            </a:r>
            <a:r>
              <a:rPr lang="en-US" altLang="zh-TW" dirty="0" smtClean="0"/>
              <a:t> as validation set, but both perform poorly on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public leaderboard.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38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best method on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/>
              <a:t>Other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4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Our best method on </a:t>
            </a:r>
            <a:r>
              <a:rPr lang="en-US" altLang="zh-TW" dirty="0" err="1" smtClean="0">
                <a:solidFill>
                  <a:srgbClr val="92D050"/>
                </a:solidFill>
              </a:rPr>
              <a:t>Kaggle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 smtClean="0"/>
              <a:t>Other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7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</a:t>
            </a:r>
            <a:r>
              <a:rPr kumimoji="1" lang="en-US" altLang="zh-TW" dirty="0" smtClean="0"/>
              <a:t>spect Extraction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Why aspect extraction?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5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 word2vector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polarity_review.txt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aspect_review.txt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test_review.txt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6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Similarity threshold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3367445"/>
            <a:ext cx="8825659" cy="3041822"/>
          </a:xfrm>
        </p:spPr>
        <p:txBody>
          <a:bodyPr/>
          <a:lstStyle/>
          <a:p>
            <a:r>
              <a:rPr kumimoji="1" lang="en-US" altLang="zh-TW" dirty="0" smtClean="0"/>
              <a:t>Every threshold can be decided by calculate the average similarity of a whole sentence which contains the aspect in </a:t>
            </a:r>
            <a:r>
              <a:rPr kumimoji="1" lang="en-US" altLang="zh-TW" dirty="0" err="1" smtClean="0"/>
              <a:t>aspect_review.txt</a:t>
            </a:r>
            <a:endParaRPr kumimoji="1" lang="en-US" altLang="zh-TW" dirty="0" smtClean="0"/>
          </a:p>
          <a:p>
            <a:r>
              <a:rPr kumimoji="1" lang="en-US" altLang="zh-TW" dirty="0" smtClean="0"/>
              <a:t>Every threshold can be decided by calculate the best aspect accuracy of aspect in </a:t>
            </a:r>
            <a:r>
              <a:rPr kumimoji="1" lang="en-US" altLang="zh-TW" dirty="0" err="1" smtClean="0"/>
              <a:t>aspect_review.txt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6667" y="2721113"/>
            <a:ext cx="1044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5 aspects need their own unique threshold, here are two ways below: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5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Cut a sentence in phrases</a:t>
            </a:r>
          </a:p>
          <a:p>
            <a:r>
              <a:rPr kumimoji="1" lang="en-US" altLang="zh-TW" dirty="0" smtClean="0"/>
              <a:t>Use the word2vec model to check the word’s similarity with 5 aspects      [</a:t>
            </a:r>
            <a:r>
              <a:rPr kumimoji="1" lang="zh-TW" altLang="en-US" dirty="0" smtClean="0"/>
              <a:t>服務、環境、價格、交通、餐廳</a:t>
            </a:r>
            <a:r>
              <a:rPr kumimoji="1" lang="en-US" altLang="zh-TW" dirty="0" smtClean="0"/>
              <a:t>]</a:t>
            </a:r>
            <a:endParaRPr kumimoji="1" lang="en-US" altLang="zh-TW" dirty="0"/>
          </a:p>
          <a:p>
            <a:r>
              <a:rPr kumimoji="1" lang="en-US" altLang="zh-TW" dirty="0" smtClean="0"/>
              <a:t>If a </a:t>
            </a:r>
            <a:r>
              <a:rPr kumimoji="1" lang="en-US" altLang="zh-TW" dirty="0" smtClean="0"/>
              <a:t>word’s (</a:t>
            </a:r>
            <a:r>
              <a:rPr kumimoji="1" lang="en-US" altLang="zh-TW" dirty="0" smtClean="0"/>
              <a:t>or the whole sentence’s average) similarity is bigger than the aspect’s threshold, we can </a:t>
            </a:r>
            <a:r>
              <a:rPr kumimoji="1" lang="en-US" altLang="zh-TW" dirty="0" smtClean="0"/>
              <a:t>assume </a:t>
            </a:r>
            <a:r>
              <a:rPr kumimoji="1" lang="en-US" altLang="zh-TW" dirty="0" smtClean="0"/>
              <a:t>that the sentence </a:t>
            </a:r>
            <a:r>
              <a:rPr kumimoji="1" lang="en-US" altLang="zh-TW" dirty="0" smtClean="0"/>
              <a:t>contains the </a:t>
            </a:r>
            <a:r>
              <a:rPr kumimoji="1" lang="en-US" altLang="zh-TW" dirty="0" smtClean="0"/>
              <a:t>aspect.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1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預測一種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positive or negative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model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685800" lvl="1"/>
            <a:r>
              <a:rPr lang="en-US" altLang="zh-TW" dirty="0" smtClean="0"/>
              <a:t> 1 : positive</a:t>
            </a:r>
          </a:p>
          <a:p>
            <a:pPr marL="685800" lvl="1"/>
            <a:r>
              <a:rPr lang="en-US" altLang="zh-TW" dirty="0" smtClean="0"/>
              <a:t>-1 : negative</a:t>
            </a:r>
          </a:p>
          <a:p>
            <a:pPr marL="685800" lvl="1"/>
            <a:r>
              <a:rPr lang="en-US" altLang="zh-TW" dirty="0" smtClean="0"/>
              <a:t> 0 : unknown/none</a:t>
            </a:r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685800" lvl="1"/>
            <a:r>
              <a:rPr lang="zh-TW" altLang="en-US" dirty="0" smtClean="0"/>
              <a:t>將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中的每個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串接起來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斷詞、</a:t>
            </a:r>
            <a:r>
              <a:rPr lang="en-US" altLang="zh-TW" dirty="0" smtClean="0"/>
              <a:t>remove stop words)</a:t>
            </a:r>
          </a:p>
          <a:p>
            <a:pPr marL="685800" lvl="1"/>
            <a:r>
              <a:rPr lang="zh-TW" altLang="en-US" dirty="0" smtClean="0"/>
              <a:t>限定每個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最多只能串接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word (</a:t>
            </a:r>
            <a:r>
              <a:rPr lang="zh-TW" altLang="en-US" dirty="0" smtClean="0"/>
              <a:t>不足補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、超過不計</a:t>
            </a:r>
            <a:r>
              <a:rPr lang="en-US" altLang="zh-TW" dirty="0" smtClean="0"/>
              <a:t>)</a:t>
            </a:r>
          </a:p>
          <a:p>
            <a:pPr marL="685800" lvl="1"/>
            <a:r>
              <a:rPr lang="en-US" altLang="zh-TW" dirty="0" smtClean="0"/>
              <a:t>EX.</a:t>
            </a:r>
            <a:r>
              <a:rPr lang="zh-TW" altLang="en-US" dirty="0" smtClean="0"/>
              <a:t>假設每個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1*150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的大小為</a:t>
            </a:r>
            <a:r>
              <a:rPr lang="en-US" altLang="zh-TW" dirty="0" smtClean="0"/>
              <a:t>300*150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8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</a:t>
            </a:r>
            <a:r>
              <a:rPr lang="en-US" altLang="zh-TW" dirty="0" smtClean="0"/>
              <a:t>Networks</a:t>
            </a:r>
            <a:r>
              <a:rPr lang="zh-TW" altLang="en-US" dirty="0" smtClean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434097"/>
            <a:ext cx="8825659" cy="3416300"/>
          </a:xfrm>
        </p:spPr>
        <p:txBody>
          <a:bodyPr/>
          <a:lstStyle/>
          <a:p>
            <a:r>
              <a:rPr lang="en-US" altLang="zh-TW" dirty="0" smtClean="0"/>
              <a:t>Convolutional Neural Networks for Sentence Classiﬁcation, Yoon Kim</a:t>
            </a:r>
          </a:p>
          <a:p>
            <a:pPr marL="400050" lvl="1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arxiv.org/abs/1408.5882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56" y="3247725"/>
            <a:ext cx="7682948" cy="31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564</Words>
  <Application>Microsoft Macintosh PowerPoint</Application>
  <PresentationFormat>寬螢幕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Wingdings 3</vt:lpstr>
      <vt:lpstr>新細明體</vt:lpstr>
      <vt:lpstr>Arial</vt:lpstr>
      <vt:lpstr>離子會議室</vt:lpstr>
      <vt:lpstr>NLP Project 1  </vt:lpstr>
      <vt:lpstr>Outline</vt:lpstr>
      <vt:lpstr>Outline</vt:lpstr>
      <vt:lpstr>Aspect Extraction</vt:lpstr>
      <vt:lpstr>Train word2vector model</vt:lpstr>
      <vt:lpstr>Similarity threshold</vt:lpstr>
      <vt:lpstr>Test</vt:lpstr>
      <vt:lpstr>Convolutional Neural Networks</vt:lpstr>
      <vt:lpstr>Convolutional Neural Networks (cont.)</vt:lpstr>
      <vt:lpstr>Convolutional Neural Networks (cont.)</vt:lpstr>
      <vt:lpstr>Convolutional Neural Networks (cont.)</vt:lpstr>
      <vt:lpstr>Outline</vt:lpstr>
      <vt:lpstr>Other methods - 1</vt:lpstr>
      <vt:lpstr>Other methods - 2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Extraction</dc:title>
  <dc:creator>楊力權</dc:creator>
  <cp:lastModifiedBy>Microsoft Office 使用者</cp:lastModifiedBy>
  <cp:revision>45</cp:revision>
  <cp:lastPrinted>2017-05-10T18:44:12Z</cp:lastPrinted>
  <dcterms:created xsi:type="dcterms:W3CDTF">2017-05-09T11:16:33Z</dcterms:created>
  <dcterms:modified xsi:type="dcterms:W3CDTF">2017-05-10T18:57:10Z</dcterms:modified>
</cp:coreProperties>
</file>