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60" r:id="rId3"/>
    <p:sldId id="261" r:id="rId4"/>
    <p:sldId id="262" r:id="rId5"/>
    <p:sldId id="257" r:id="rId6"/>
    <p:sldId id="258" r:id="rId7"/>
    <p:sldId id="259" r:id="rId8"/>
  </p:sldIdLst>
  <p:sldSz cx="9144000" cy="5143500" type="screen16x9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C4EFF581-DD5C-46B5-B28A-F7903EFBBEB7}">
          <p14:sldIdLst>
            <p14:sldId id="256"/>
            <p14:sldId id="260"/>
            <p14:sldId id="261"/>
            <p14:sldId id="262"/>
            <p14:sldId id="257"/>
            <p14:sldId id="258"/>
            <p14:sldId id="259"/>
          </p14:sldIdLst>
        </p14:section>
        <p14:section name="Sección sin título" id="{EF205B22-A04A-45D6-AD25-ADA9093A0349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4F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690" y="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1652C1-54FA-CD46-90EF-082DF126EC89}" type="datetimeFigureOut">
              <a:rPr lang="es-ES" smtClean="0"/>
              <a:t>13/09/2019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D09B62-7964-8A4C-9636-36CB120B29A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1785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Esta diapositiva no</a:t>
            </a:r>
            <a:r>
              <a:rPr lang="es-ES" baseline="0" dirty="0"/>
              <a:t> se debe modificar, es la portada y debe permanecer igual para todas las presentaciones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D09B62-7964-8A4C-9636-36CB120B29AE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3783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Plantilla-presentaciones_naranja_portad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866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5191A-A0A9-294A-9DF6-EE4FF7E8A271}" type="datetimeFigureOut">
              <a:rPr lang="es-ES" smtClean="0"/>
              <a:t>13/09/2019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79F1B-258F-D34A-B83D-65B8590C76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3728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5191A-A0A9-294A-9DF6-EE4FF7E8A271}" type="datetimeFigureOut">
              <a:rPr lang="es-ES" smtClean="0"/>
              <a:t>13/09/2019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79F1B-258F-D34A-B83D-65B8590C76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56304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5191A-A0A9-294A-9DF6-EE4FF7E8A271}" type="datetimeFigureOut">
              <a:rPr lang="es-ES" smtClean="0"/>
              <a:t>13/09/2019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79F1B-258F-D34A-B83D-65B8590C76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1634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5191A-A0A9-294A-9DF6-EE4FF7E8A271}" type="datetimeFigureOut">
              <a:rPr lang="es-ES" smtClean="0"/>
              <a:t>13/09/2019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79F1B-258F-D34A-B83D-65B8590C76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7917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Plantilla presentaciones_naranja_Mesa de trabajo 1 copi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925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Plantilla presentaciones_naranja_Mesa de trabajo 1 copia 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70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plantillappt_05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3D89CDB7-9862-4340-938E-158B3E21D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3FC98004-09EC-4B65-8589-6175A235F6D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7201" y="1152939"/>
            <a:ext cx="7742582" cy="3784582"/>
          </a:xfrm>
        </p:spPr>
        <p:txBody>
          <a:bodyPr/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469976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173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Plantilla-presentaciones_naranja_cierr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994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5191A-A0A9-294A-9DF6-EE4FF7E8A271}" type="datetimeFigureOut">
              <a:rPr lang="es-ES" smtClean="0"/>
              <a:t>13/09/2019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79F1B-258F-D34A-B83D-65B8590C76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3219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5191A-A0A9-294A-9DF6-EE4FF7E8A271}" type="datetimeFigureOut">
              <a:rPr lang="es-ES" smtClean="0"/>
              <a:t>13/09/2019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79F1B-258F-D34A-B83D-65B8590C76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4328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5191A-A0A9-294A-9DF6-EE4FF7E8A271}" type="datetimeFigureOut">
              <a:rPr lang="es-ES" smtClean="0"/>
              <a:t>13/09/2019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79F1B-258F-D34A-B83D-65B8590C76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678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5191A-A0A9-294A-9DF6-EE4FF7E8A271}" type="datetimeFigureOut">
              <a:rPr lang="es-ES" smtClean="0"/>
              <a:t>13/09/2019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79F1B-258F-D34A-B83D-65B8590C76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9984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6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hp.net/manual/en/filter.filters.sanitize.php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240837" y="1906905"/>
            <a:ext cx="734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Buenas Practicas entorno desarrollo PHP.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3984665" y="2982545"/>
            <a:ext cx="4604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INSTRUCTOR: WALTER ARIAS AGUIRRE</a:t>
            </a:r>
          </a:p>
        </p:txBody>
      </p:sp>
    </p:spTree>
    <p:extLst>
      <p:ext uri="{BB962C8B-B14F-4D97-AF65-F5344CB8AC3E}">
        <p14:creationId xmlns:p14="http://schemas.microsoft.com/office/powerpoint/2010/main" val="811329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E31D95-AE56-4BAF-8336-5F6B1A314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De donde llega la </a:t>
            </a:r>
            <a:r>
              <a:rPr lang="es-MX" dirty="0" err="1"/>
              <a:t>Info</a:t>
            </a:r>
            <a:r>
              <a:rPr lang="es-MX" dirty="0"/>
              <a:t> ?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7D4D1CD2-E428-4C77-88B1-ABF4F2C20A86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580356" y="1425575"/>
            <a:ext cx="5495925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910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67B605-F710-4E45-A402-BBD65CE0F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Estrategia 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8F2115-B0FB-40A0-B668-972134F951D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s-MX" dirty="0"/>
              <a:t>Validar y </a:t>
            </a:r>
            <a:r>
              <a:rPr lang="es-MX" dirty="0" err="1"/>
              <a:t>Sanitizar</a:t>
            </a:r>
            <a:r>
              <a:rPr lang="es-MX" dirty="0"/>
              <a:t> !</a:t>
            </a:r>
          </a:p>
        </p:txBody>
      </p:sp>
    </p:spTree>
    <p:extLst>
      <p:ext uri="{BB962C8B-B14F-4D97-AF65-F5344CB8AC3E}">
        <p14:creationId xmlns:p14="http://schemas.microsoft.com/office/powerpoint/2010/main" val="925796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4DE595-426D-4B4C-B514-F23204007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ISSET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69BE2B-8601-4FD5-B1E4-7BBDD142FD0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s-MX" dirty="0" err="1"/>
              <a:t>Isset</a:t>
            </a:r>
            <a:r>
              <a:rPr lang="es-MX" dirty="0"/>
              <a:t>() : si la variable existe y no es = </a:t>
            </a:r>
            <a:r>
              <a:rPr lang="es-MX" dirty="0" err="1"/>
              <a:t>null</a:t>
            </a:r>
            <a:r>
              <a:rPr lang="es-MX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752568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314FA4-D196-4429-B2D0-46639044A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TRIM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0DDA66-7FA8-4459-8FEF-EB2D6B6619D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s-MX" dirty="0" err="1"/>
              <a:t>Trim</a:t>
            </a:r>
            <a:r>
              <a:rPr lang="es-MX" dirty="0"/>
              <a:t>() — Elimina espacio en blanco (u otro tipo de caracteres) del inicio y el final de la cadena</a:t>
            </a:r>
          </a:p>
        </p:txBody>
      </p:sp>
    </p:spTree>
    <p:extLst>
      <p:ext uri="{BB962C8B-B14F-4D97-AF65-F5344CB8AC3E}">
        <p14:creationId xmlns:p14="http://schemas.microsoft.com/office/powerpoint/2010/main" val="2829425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961028-B96E-4929-9CCB-063C5BDFA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FILTER_VAR()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756136-7225-4738-ABCE-CF7E5124CE4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s-MX" dirty="0"/>
              <a:t>Filtra una variable de acuerdo al filtro dado</a:t>
            </a:r>
          </a:p>
          <a:p>
            <a:pPr marL="0" indent="0">
              <a:buNone/>
            </a:pPr>
            <a:r>
              <a:rPr lang="es-MX" dirty="0"/>
              <a:t>FILTER_SANITIZE ……</a:t>
            </a:r>
          </a:p>
        </p:txBody>
      </p:sp>
    </p:spTree>
    <p:extLst>
      <p:ext uri="{BB962C8B-B14F-4D97-AF65-F5344CB8AC3E}">
        <p14:creationId xmlns:p14="http://schemas.microsoft.com/office/powerpoint/2010/main" val="1624175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A54693-B128-4317-8968-CAF43B2B7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err="1"/>
              <a:t>Filter</a:t>
            </a:r>
            <a:r>
              <a:rPr lang="es-MX" dirty="0"/>
              <a:t> </a:t>
            </a:r>
            <a:r>
              <a:rPr lang="es-MX" dirty="0" err="1"/>
              <a:t>Sanitize</a:t>
            </a:r>
            <a:endParaRPr lang="es-MX" sz="16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E9D247-7F94-4DB4-B282-6D7CBC570E2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/>
          </a:bodyPr>
          <a:lstStyle/>
          <a:p>
            <a:r>
              <a:rPr lang="es-MX" dirty="0"/>
              <a:t>FILTER_SANITIZE_EMAIL </a:t>
            </a:r>
            <a:r>
              <a:rPr lang="es-MX" dirty="0">
                <a:highlight>
                  <a:srgbClr val="FFFF00"/>
                </a:highlight>
              </a:rPr>
              <a:t>(EMAIL)</a:t>
            </a:r>
          </a:p>
          <a:p>
            <a:r>
              <a:rPr lang="es-MX" dirty="0"/>
              <a:t>FILTER_SANITIZE_NUMBER_INT </a:t>
            </a:r>
            <a:r>
              <a:rPr lang="es-MX" dirty="0">
                <a:highlight>
                  <a:srgbClr val="FFFF00"/>
                </a:highlight>
              </a:rPr>
              <a:t>(ENTERO)</a:t>
            </a:r>
          </a:p>
          <a:p>
            <a:r>
              <a:rPr lang="es-MX" dirty="0"/>
              <a:t>FILTER_SANITIZE_NUMBER_FLOAT </a:t>
            </a:r>
            <a:r>
              <a:rPr lang="es-MX" dirty="0">
                <a:highlight>
                  <a:srgbClr val="FFFF00"/>
                </a:highlight>
              </a:rPr>
              <a:t>(DECIMAL)</a:t>
            </a:r>
          </a:p>
          <a:p>
            <a:r>
              <a:rPr lang="es-MX" dirty="0"/>
              <a:t>FILTER_SANITIZE_STRING </a:t>
            </a:r>
            <a:r>
              <a:rPr lang="es-MX" dirty="0">
                <a:highlight>
                  <a:srgbClr val="FFFF00"/>
                </a:highlight>
              </a:rPr>
              <a:t>(CADENA DE TEXTO)</a:t>
            </a:r>
          </a:p>
          <a:p>
            <a:r>
              <a:rPr lang="es-MX" dirty="0"/>
              <a:t>FILTER_SANITIZE_URL </a:t>
            </a:r>
            <a:r>
              <a:rPr lang="es-MX" dirty="0">
                <a:highlight>
                  <a:srgbClr val="FFFF00"/>
                </a:highlight>
              </a:rPr>
              <a:t>(DIRECCION WEB)</a:t>
            </a:r>
          </a:p>
          <a:p>
            <a:r>
              <a:rPr lang="es-MX" dirty="0"/>
              <a:t>(</a:t>
            </a:r>
            <a:r>
              <a:rPr lang="es-MX" dirty="0">
                <a:hlinkClick r:id="rId2"/>
              </a:rPr>
              <a:t>https://www.php.net/manual/en/filter.filters.sanitize.php</a:t>
            </a:r>
            <a:r>
              <a:rPr lang="es-MX" dirty="0"/>
              <a:t>)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477944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C-F-004_V.03Formato_Plantilla_Presentación_Power_Point" id="{A4A73FDB-64EC-4AE6-857B-F80776AF3F79}" vid="{A479AF53-3009-483E-89FD-C40DC2015857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GC-F-004_V.03Formato_Plantilla_Presentación_Power_Point</Template>
  <TotalTime>343</TotalTime>
  <Words>145</Words>
  <Application>Microsoft Office PowerPoint</Application>
  <PresentationFormat>Presentación en pantalla (16:9)</PresentationFormat>
  <Paragraphs>21</Paragraphs>
  <Slides>7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Arial</vt:lpstr>
      <vt:lpstr>Calibri</vt:lpstr>
      <vt:lpstr>Tema de Office</vt:lpstr>
      <vt:lpstr>Presentación de PowerPoint</vt:lpstr>
      <vt:lpstr>De donde llega la Info ?</vt:lpstr>
      <vt:lpstr>Estrategia ?</vt:lpstr>
      <vt:lpstr>ISSET</vt:lpstr>
      <vt:lpstr>TRIM</vt:lpstr>
      <vt:lpstr>FILTER_VAR()</vt:lpstr>
      <vt:lpstr>Filter Sanitize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HP</dc:creator>
  <cp:lastModifiedBy>Walter Arias Aguirre</cp:lastModifiedBy>
  <cp:revision>41</cp:revision>
  <dcterms:created xsi:type="dcterms:W3CDTF">2019-04-26T03:00:50Z</dcterms:created>
  <dcterms:modified xsi:type="dcterms:W3CDTF">2019-09-13T12:09:54Z</dcterms:modified>
</cp:coreProperties>
</file>