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2" clrIdx="0">
    <p:extLst>
      <p:ext uri="{19B8F6BF-5375-455C-9EA6-DF929625EA0E}">
        <p15:presenceInfo xmlns:p15="http://schemas.microsoft.com/office/powerpoint/2012/main" userId="7f50eb3606a059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1T16:22:46.720" idx="2">
    <p:pos x="10" y="10"/>
    <p:text>https://data-flair.training/blogs/data-science-tools/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51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1BF0-6BB2-4BD2-8DEF-8AC11E213E0F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9CCD-0763-43A9-8CB7-A376EADE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5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386E-9AC1-43A6-B711-B7F6B73D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E5F1-8ACB-4DE8-924B-4766DD5C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243-1E62-461D-9697-95C915D4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50C6-C06E-4AA5-AC50-786BF7B1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 knowledge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D5A59-BE64-483F-9EEB-27C5E631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313" y="4214421"/>
            <a:ext cx="2585055" cy="22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fecycle of Data Science - Edureka">
            <a:extLst>
              <a:ext uri="{FF2B5EF4-FFF2-40B4-BE49-F238E27FC236}">
                <a16:creationId xmlns:a16="http://schemas.microsoft.com/office/drawing/2014/main" id="{4E1592F2-22AE-4896-9908-812531AC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25" y="4227798"/>
            <a:ext cx="2444417" cy="22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026B5-13A1-4B78-8EF6-45CE6EF8350D}"/>
              </a:ext>
            </a:extLst>
          </p:cNvPr>
          <p:cNvSpPr txBox="1"/>
          <p:nvPr/>
        </p:nvSpPr>
        <p:spPr>
          <a:xfrm flipH="1">
            <a:off x="988467" y="3615876"/>
            <a:ext cx="33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analyst and 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1FB6E-D7F1-4243-B432-F701D3228236}"/>
              </a:ext>
            </a:extLst>
          </p:cNvPr>
          <p:cNvSpPr txBox="1"/>
          <p:nvPr/>
        </p:nvSpPr>
        <p:spPr>
          <a:xfrm flipH="1">
            <a:off x="5275731" y="3754375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Lifecycle of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DCEDE-179E-40EA-85BB-8EC51704E66E}"/>
              </a:ext>
            </a:extLst>
          </p:cNvPr>
          <p:cNvSpPr txBox="1"/>
          <p:nvPr/>
        </p:nvSpPr>
        <p:spPr>
          <a:xfrm flipH="1">
            <a:off x="8664933" y="3754375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D88DE5A-6453-462B-B30A-945F5C0F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4" y="4317137"/>
            <a:ext cx="3071515" cy="21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0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6F7-FD0B-4900-B15B-88EE00A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tools</a:t>
            </a:r>
          </a:p>
        </p:txBody>
      </p:sp>
      <p:pic>
        <p:nvPicPr>
          <p:cNvPr id="1028" name="Picture 4" descr="features of spark">
            <a:extLst>
              <a:ext uri="{FF2B5EF4-FFF2-40B4-BE49-F238E27FC236}">
                <a16:creationId xmlns:a16="http://schemas.microsoft.com/office/drawing/2014/main" id="{F20BBA36-A846-4867-89B0-1F22C56F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0" y="2541801"/>
            <a:ext cx="3390567" cy="17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ience Tools - TensorFlow">
            <a:extLst>
              <a:ext uri="{FF2B5EF4-FFF2-40B4-BE49-F238E27FC236}">
                <a16:creationId xmlns:a16="http://schemas.microsoft.com/office/drawing/2014/main" id="{4E949DED-5B9E-4173-B031-7B804FF669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62" y="4703890"/>
            <a:ext cx="3503315" cy="1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Science Tools - Excel">
            <a:extLst>
              <a:ext uri="{FF2B5EF4-FFF2-40B4-BE49-F238E27FC236}">
                <a16:creationId xmlns:a16="http://schemas.microsoft.com/office/drawing/2014/main" id="{71EFC9B9-21D4-4677-9249-B772E8C0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81" y="3609431"/>
            <a:ext cx="4182646" cy="21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Science Tools - MATLAB">
            <a:extLst>
              <a:ext uri="{FF2B5EF4-FFF2-40B4-BE49-F238E27FC236}">
                <a16:creationId xmlns:a16="http://schemas.microsoft.com/office/drawing/2014/main" id="{273035A0-F262-47C6-895C-A986507F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81" y="1080440"/>
            <a:ext cx="4182646" cy="21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08BEBB-E647-4B7C-AE13-DC436240DC82}"/>
              </a:ext>
            </a:extLst>
          </p:cNvPr>
          <p:cNvSpPr txBox="1"/>
          <p:nvPr/>
        </p:nvSpPr>
        <p:spPr>
          <a:xfrm>
            <a:off x="604300" y="2174899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Spark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9097-D598-4CD9-ADF9-35F8AD7AB3EA}"/>
              </a:ext>
            </a:extLst>
          </p:cNvPr>
          <p:cNvSpPr txBox="1"/>
          <p:nvPr/>
        </p:nvSpPr>
        <p:spPr>
          <a:xfrm>
            <a:off x="3186362" y="4325378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</a:t>
            </a:r>
          </a:p>
        </p:txBody>
      </p:sp>
      <p:pic>
        <p:nvPicPr>
          <p:cNvPr id="1036" name="Picture 12" descr="Werken met Excel op tablet en smartphone | SeniorWeb">
            <a:extLst>
              <a:ext uri="{FF2B5EF4-FFF2-40B4-BE49-F238E27FC236}">
                <a16:creationId xmlns:a16="http://schemas.microsoft.com/office/drawing/2014/main" id="{2329A66D-A189-414C-A7C1-4BFE91C6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82" y="3671455"/>
            <a:ext cx="1979313" cy="210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44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26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Data science</vt:lpstr>
      <vt:lpstr>Most used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Nguyen</dc:creator>
  <cp:lastModifiedBy>Kevin Nguyen</cp:lastModifiedBy>
  <cp:revision>6</cp:revision>
  <dcterms:created xsi:type="dcterms:W3CDTF">2021-02-01T14:25:53Z</dcterms:created>
  <dcterms:modified xsi:type="dcterms:W3CDTF">2021-02-01T15:28:49Z</dcterms:modified>
</cp:coreProperties>
</file>