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Signika"/>
      <p:regular r:id="rId24"/>
      <p:bold r:id="rId25"/>
    </p:embeddedFont>
    <p:embeddedFont>
      <p:font typeface="Signika Medium"/>
      <p:regular r:id="rId26"/>
      <p:bold r:id="rId27"/>
    </p:embeddedFont>
    <p:embeddedFont>
      <p:font typeface="Palanquin"/>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ignik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ignikaMedium-regular.fntdata"/><Relationship Id="rId25" Type="http://schemas.openxmlformats.org/officeDocument/2006/relationships/font" Target="fonts/Signika-bold.fntdata"/><Relationship Id="rId28" Type="http://schemas.openxmlformats.org/officeDocument/2006/relationships/font" Target="fonts/Palanquin-regular.fntdata"/><Relationship Id="rId27" Type="http://schemas.openxmlformats.org/officeDocument/2006/relationships/font" Target="fonts/Signika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alanquin-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8ce77aae1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8ce77aae1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8ce77aae1_1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8ce77aae1_1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8ce77aae1_13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8ce77aae1_13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8ce77aae1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8ce77aae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8ce77aae1_1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8ce77aae1_1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8ce77aae1_1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8ce77aae1_1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8ce77aa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8ce77aa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32104ddb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32104ddb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8da585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8da585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8ce77aae1_1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8ce77aae1_1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e9ec56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4e9ec56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77cc04d9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77cc04d9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8ce77aa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8ce77aa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3ee93297a_0_24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3ee93297a_0_24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8ce77aae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8ce77aae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d5ce12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d5ce12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8ce77aae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8ce77aae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8ce77aae1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8ce77aae1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884750" y="987975"/>
            <a:ext cx="4546200" cy="2577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884875" y="3455700"/>
            <a:ext cx="4546200" cy="4272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5102075" y="4669125"/>
            <a:ext cx="1157700" cy="115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20850" y="234100"/>
            <a:ext cx="610800" cy="61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484250" y="4604000"/>
            <a:ext cx="357600" cy="357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25375" y="234100"/>
            <a:ext cx="610800" cy="61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a:hlinkClick/>
          </p:cNvPr>
          <p:cNvSpPr txBox="1"/>
          <p:nvPr>
            <p:ph hasCustomPrompt="1" idx="2" type="title"/>
          </p:nvPr>
        </p:nvSpPr>
        <p:spPr>
          <a:xfrm>
            <a:off x="713225" y="1787250"/>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1" name="Google Shape;61;p13">
            <a:hlinkClick/>
          </p:cNvPr>
          <p:cNvSpPr txBox="1"/>
          <p:nvPr>
            <p:ph idx="3" type="title"/>
          </p:nvPr>
        </p:nvSpPr>
        <p:spPr>
          <a:xfrm>
            <a:off x="1636585" y="1787250"/>
            <a:ext cx="1684500" cy="4365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2" name="Google Shape;62;p13">
            <a:hlinkClick/>
          </p:cNvPr>
          <p:cNvSpPr txBox="1"/>
          <p:nvPr>
            <p:ph idx="1" type="subTitle"/>
          </p:nvPr>
        </p:nvSpPr>
        <p:spPr>
          <a:xfrm>
            <a:off x="1636576" y="2062667"/>
            <a:ext cx="1684500" cy="6894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63" name="Google Shape;63;p13"/>
          <p:cNvSpPr txBox="1"/>
          <p:nvPr>
            <p:ph hasCustomPrompt="1" idx="4" type="title"/>
          </p:nvPr>
        </p:nvSpPr>
        <p:spPr>
          <a:xfrm>
            <a:off x="713225" y="3629725"/>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4" name="Google Shape;64;p13"/>
          <p:cNvSpPr txBox="1"/>
          <p:nvPr>
            <p:ph idx="5" type="title"/>
          </p:nvPr>
        </p:nvSpPr>
        <p:spPr>
          <a:xfrm>
            <a:off x="1636585" y="3629627"/>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3"/>
          <p:cNvSpPr txBox="1"/>
          <p:nvPr>
            <p:ph idx="6" type="subTitle"/>
          </p:nvPr>
        </p:nvSpPr>
        <p:spPr>
          <a:xfrm>
            <a:off x="1636576" y="3905175"/>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6" name="Google Shape;66;p13">
            <a:hlinkClick/>
          </p:cNvPr>
          <p:cNvSpPr txBox="1"/>
          <p:nvPr>
            <p:ph hasCustomPrompt="1" idx="7" type="title"/>
          </p:nvPr>
        </p:nvSpPr>
        <p:spPr>
          <a:xfrm>
            <a:off x="3321175" y="1787250"/>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7" name="Google Shape;67;p13">
            <a:hlinkClick/>
          </p:cNvPr>
          <p:cNvSpPr txBox="1"/>
          <p:nvPr>
            <p:ph idx="8" type="title"/>
          </p:nvPr>
        </p:nvSpPr>
        <p:spPr>
          <a:xfrm>
            <a:off x="4244527" y="1787250"/>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3">
            <a:hlinkClick/>
          </p:cNvPr>
          <p:cNvSpPr txBox="1"/>
          <p:nvPr>
            <p:ph idx="9" type="subTitle"/>
          </p:nvPr>
        </p:nvSpPr>
        <p:spPr>
          <a:xfrm>
            <a:off x="4244526" y="2062667"/>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9" name="Google Shape;69;p13"/>
          <p:cNvSpPr txBox="1"/>
          <p:nvPr>
            <p:ph hasCustomPrompt="1" idx="13" type="title"/>
          </p:nvPr>
        </p:nvSpPr>
        <p:spPr>
          <a:xfrm>
            <a:off x="3321175" y="3629725"/>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0" name="Google Shape;70;p13"/>
          <p:cNvSpPr txBox="1"/>
          <p:nvPr>
            <p:ph idx="14" type="title"/>
          </p:nvPr>
        </p:nvSpPr>
        <p:spPr>
          <a:xfrm>
            <a:off x="4244527" y="3629627"/>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3"/>
          <p:cNvSpPr txBox="1"/>
          <p:nvPr>
            <p:ph idx="15" type="subTitle"/>
          </p:nvPr>
        </p:nvSpPr>
        <p:spPr>
          <a:xfrm>
            <a:off x="4244526" y="3905175"/>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2" name="Google Shape;72;p13">
            <a:hlinkClick/>
          </p:cNvPr>
          <p:cNvSpPr txBox="1"/>
          <p:nvPr>
            <p:ph hasCustomPrompt="1" idx="16" type="title"/>
          </p:nvPr>
        </p:nvSpPr>
        <p:spPr>
          <a:xfrm>
            <a:off x="5929125" y="1787250"/>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3" name="Google Shape;73;p13">
            <a:hlinkClick/>
          </p:cNvPr>
          <p:cNvSpPr txBox="1"/>
          <p:nvPr>
            <p:ph idx="17" type="title"/>
          </p:nvPr>
        </p:nvSpPr>
        <p:spPr>
          <a:xfrm>
            <a:off x="6852450" y="1787250"/>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3">
            <a:hlinkClick/>
          </p:cNvPr>
          <p:cNvSpPr txBox="1"/>
          <p:nvPr>
            <p:ph idx="18" type="subTitle"/>
          </p:nvPr>
        </p:nvSpPr>
        <p:spPr>
          <a:xfrm>
            <a:off x="6852456" y="2062667"/>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5" name="Google Shape;75;p13"/>
          <p:cNvSpPr txBox="1"/>
          <p:nvPr>
            <p:ph hasCustomPrompt="1" idx="19" type="title"/>
          </p:nvPr>
        </p:nvSpPr>
        <p:spPr>
          <a:xfrm>
            <a:off x="5929125" y="3629725"/>
            <a:ext cx="923400" cy="96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5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76" name="Google Shape;76;p13"/>
          <p:cNvSpPr txBox="1"/>
          <p:nvPr>
            <p:ph idx="20" type="title"/>
          </p:nvPr>
        </p:nvSpPr>
        <p:spPr>
          <a:xfrm>
            <a:off x="6852450" y="3629627"/>
            <a:ext cx="1684500" cy="436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3"/>
          <p:cNvSpPr txBox="1"/>
          <p:nvPr>
            <p:ph idx="21" type="subTitle"/>
          </p:nvPr>
        </p:nvSpPr>
        <p:spPr>
          <a:xfrm>
            <a:off x="6852456" y="3905175"/>
            <a:ext cx="1684500" cy="689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78" name="Shape 78"/>
        <p:cNvGrpSpPr/>
        <p:nvPr/>
      </p:nvGrpSpPr>
      <p:grpSpPr>
        <a:xfrm>
          <a:off x="0" y="0"/>
          <a:ext cx="0" cy="0"/>
          <a:chOff x="0" y="0"/>
          <a:chExt cx="0" cy="0"/>
        </a:xfrm>
      </p:grpSpPr>
      <p:sp>
        <p:nvSpPr>
          <p:cNvPr id="79" name="Google Shape;79;p14"/>
          <p:cNvSpPr txBox="1"/>
          <p:nvPr>
            <p:ph type="title"/>
          </p:nvPr>
        </p:nvSpPr>
        <p:spPr>
          <a:xfrm flipH="1">
            <a:off x="1538827" y="1324175"/>
            <a:ext cx="3502500" cy="94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80" name="Google Shape;80;p14"/>
          <p:cNvSpPr txBox="1"/>
          <p:nvPr>
            <p:ph idx="1" type="subTitle"/>
          </p:nvPr>
        </p:nvSpPr>
        <p:spPr>
          <a:xfrm flipH="1">
            <a:off x="1538827" y="2131875"/>
            <a:ext cx="3502500" cy="128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1" name="Google Shape;81;p14"/>
          <p:cNvSpPr txBox="1"/>
          <p:nvPr/>
        </p:nvSpPr>
        <p:spPr>
          <a:xfrm flipH="1">
            <a:off x="1538825" y="3416175"/>
            <a:ext cx="3502500" cy="671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200">
                <a:solidFill>
                  <a:schemeClr val="dk1"/>
                </a:solidFill>
                <a:latin typeface="Palanquin"/>
                <a:ea typeface="Palanquin"/>
                <a:cs typeface="Palanquin"/>
                <a:sym typeface="Palanquin"/>
              </a:rPr>
              <a:t>CREDITS</a:t>
            </a:r>
            <a:r>
              <a:rPr lang="en" sz="1200">
                <a:solidFill>
                  <a:schemeClr val="dk1"/>
                </a:solidFill>
                <a:latin typeface="Palanquin"/>
                <a:ea typeface="Palanquin"/>
                <a:cs typeface="Palanquin"/>
                <a:sym typeface="Palanquin"/>
              </a:rPr>
              <a:t>: This presentation template was created by </a:t>
            </a:r>
            <a:r>
              <a:rPr b="1" lang="en" sz="1200">
                <a:solidFill>
                  <a:schemeClr val="dk1"/>
                </a:solidFill>
                <a:uFill>
                  <a:noFill/>
                </a:uFill>
                <a:latin typeface="Palanquin"/>
                <a:ea typeface="Palanquin"/>
                <a:cs typeface="Palanquin"/>
                <a:sym typeface="Palanquin"/>
                <a:hlinkClick r:id="rId2">
                  <a:extLst>
                    <a:ext uri="{A12FA001-AC4F-418D-AE19-62706E023703}">
                      <ahyp:hlinkClr val="tx"/>
                    </a:ext>
                  </a:extLst>
                </a:hlinkClick>
              </a:rPr>
              <a:t>Slidesgo</a:t>
            </a:r>
            <a:r>
              <a:rPr b="1" lang="en" sz="1200">
                <a:solidFill>
                  <a:schemeClr val="dk1"/>
                </a:solidFill>
                <a:latin typeface="Palanquin"/>
                <a:ea typeface="Palanquin"/>
                <a:cs typeface="Palanquin"/>
                <a:sym typeface="Palanquin"/>
              </a:rPr>
              <a:t>,</a:t>
            </a:r>
            <a:r>
              <a:rPr lang="en" sz="1200">
                <a:solidFill>
                  <a:schemeClr val="dk1"/>
                </a:solidFill>
                <a:latin typeface="Palanquin"/>
                <a:ea typeface="Palanquin"/>
                <a:cs typeface="Palanquin"/>
                <a:sym typeface="Palanquin"/>
              </a:rPr>
              <a:t> including icons by </a:t>
            </a:r>
            <a:r>
              <a:rPr b="1" lang="en" sz="1200">
                <a:solidFill>
                  <a:schemeClr val="dk1"/>
                </a:solidFill>
                <a:uFill>
                  <a:noFill/>
                </a:uFill>
                <a:latin typeface="Palanquin"/>
                <a:ea typeface="Palanquin"/>
                <a:cs typeface="Palanquin"/>
                <a:sym typeface="Palanquin"/>
                <a:hlinkClick r:id="rId3">
                  <a:extLst>
                    <a:ext uri="{A12FA001-AC4F-418D-AE19-62706E023703}">
                      <ahyp:hlinkClr val="tx"/>
                    </a:ext>
                  </a:extLst>
                </a:hlinkClick>
              </a:rPr>
              <a:t>Flaticon</a:t>
            </a:r>
            <a:r>
              <a:rPr lang="en" sz="1200">
                <a:solidFill>
                  <a:schemeClr val="dk1"/>
                </a:solidFill>
                <a:latin typeface="Palanquin"/>
                <a:ea typeface="Palanquin"/>
                <a:cs typeface="Palanquin"/>
                <a:sym typeface="Palanquin"/>
              </a:rPr>
              <a:t> and infographics &amp; images by </a:t>
            </a:r>
            <a:r>
              <a:rPr b="1" lang="en" sz="1200">
                <a:solidFill>
                  <a:schemeClr val="dk1"/>
                </a:solidFill>
                <a:uFill>
                  <a:noFill/>
                </a:uFill>
                <a:latin typeface="Palanquin"/>
                <a:ea typeface="Palanquin"/>
                <a:cs typeface="Palanquin"/>
                <a:sym typeface="Palanquin"/>
                <a:hlinkClick r:id="rId4">
                  <a:extLst>
                    <a:ext uri="{A12FA001-AC4F-418D-AE19-62706E023703}">
                      <ahyp:hlinkClr val="tx"/>
                    </a:ext>
                  </a:extLst>
                </a:hlinkClick>
              </a:rPr>
              <a:t>Freepik</a:t>
            </a:r>
            <a:r>
              <a:rPr lang="en" sz="1200">
                <a:solidFill>
                  <a:schemeClr val="dk1"/>
                </a:solidFill>
                <a:latin typeface="Palanquin"/>
                <a:ea typeface="Palanquin"/>
                <a:cs typeface="Palanquin"/>
                <a:sym typeface="Palanquin"/>
              </a:rPr>
              <a:t>.</a:t>
            </a:r>
            <a:endParaRPr sz="1200">
              <a:solidFill>
                <a:schemeClr val="dk1"/>
              </a:solidFill>
              <a:latin typeface="Palanquin"/>
              <a:ea typeface="Palanquin"/>
              <a:cs typeface="Palanquin"/>
              <a:sym typeface="Palanqu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2" name="Shape 82"/>
        <p:cNvGrpSpPr/>
        <p:nvPr/>
      </p:nvGrpSpPr>
      <p:grpSpPr>
        <a:xfrm>
          <a:off x="0" y="0"/>
          <a:ext cx="0" cy="0"/>
          <a:chOff x="0" y="0"/>
          <a:chExt cx="0" cy="0"/>
        </a:xfrm>
      </p:grpSpPr>
      <p:sp>
        <p:nvSpPr>
          <p:cNvPr id="83" name="Google Shape;83;p15"/>
          <p:cNvSpPr txBox="1"/>
          <p:nvPr>
            <p:ph type="title"/>
          </p:nvPr>
        </p:nvSpPr>
        <p:spPr>
          <a:xfrm>
            <a:off x="1288854" y="366872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5"/>
          <p:cNvSpPr txBox="1"/>
          <p:nvPr>
            <p:ph idx="1" type="subTitle"/>
          </p:nvPr>
        </p:nvSpPr>
        <p:spPr>
          <a:xfrm>
            <a:off x="1288850" y="394810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5" name="Google Shape;85;p15"/>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5"/>
          <p:cNvSpPr txBox="1"/>
          <p:nvPr>
            <p:ph idx="3" type="title"/>
          </p:nvPr>
        </p:nvSpPr>
        <p:spPr>
          <a:xfrm>
            <a:off x="5249904" y="366872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5"/>
          <p:cNvSpPr txBox="1"/>
          <p:nvPr>
            <p:ph idx="4" type="subTitle"/>
          </p:nvPr>
        </p:nvSpPr>
        <p:spPr>
          <a:xfrm>
            <a:off x="5249900" y="394810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8" name="Google Shape;88;p15"/>
          <p:cNvSpPr txBox="1"/>
          <p:nvPr>
            <p:ph idx="5" type="title"/>
          </p:nvPr>
        </p:nvSpPr>
        <p:spPr>
          <a:xfrm>
            <a:off x="1288854" y="1858200"/>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5"/>
          <p:cNvSpPr txBox="1"/>
          <p:nvPr>
            <p:ph idx="6" type="subTitle"/>
          </p:nvPr>
        </p:nvSpPr>
        <p:spPr>
          <a:xfrm>
            <a:off x="1288850" y="214247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0" name="Google Shape;90;p15"/>
          <p:cNvSpPr txBox="1"/>
          <p:nvPr>
            <p:ph idx="7" type="title"/>
          </p:nvPr>
        </p:nvSpPr>
        <p:spPr>
          <a:xfrm>
            <a:off x="5249904" y="1858200"/>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 name="Google Shape;91;p15"/>
          <p:cNvSpPr txBox="1"/>
          <p:nvPr>
            <p:ph idx="8" type="subTitle"/>
          </p:nvPr>
        </p:nvSpPr>
        <p:spPr>
          <a:xfrm>
            <a:off x="5249900" y="2142475"/>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92" name="Shape 92"/>
        <p:cNvGrpSpPr/>
        <p:nvPr/>
      </p:nvGrpSpPr>
      <p:grpSpPr>
        <a:xfrm>
          <a:off x="0" y="0"/>
          <a:ext cx="0" cy="0"/>
          <a:chOff x="0" y="0"/>
          <a:chExt cx="0" cy="0"/>
        </a:xfrm>
      </p:grpSpPr>
      <p:sp>
        <p:nvSpPr>
          <p:cNvPr id="93" name="Google Shape;93;p1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16"/>
          <p:cNvSpPr txBox="1"/>
          <p:nvPr>
            <p:ph idx="2" type="title"/>
          </p:nvPr>
        </p:nvSpPr>
        <p:spPr>
          <a:xfrm>
            <a:off x="1300279" y="361607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6"/>
          <p:cNvSpPr txBox="1"/>
          <p:nvPr>
            <p:ph idx="1" type="subTitle"/>
          </p:nvPr>
        </p:nvSpPr>
        <p:spPr>
          <a:xfrm>
            <a:off x="1300275" y="3900350"/>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6" name="Google Shape;96;p16"/>
          <p:cNvSpPr txBox="1"/>
          <p:nvPr>
            <p:ph idx="3" type="title"/>
          </p:nvPr>
        </p:nvSpPr>
        <p:spPr>
          <a:xfrm>
            <a:off x="5238529" y="3616075"/>
            <a:ext cx="2605200" cy="43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6"/>
          <p:cNvSpPr txBox="1"/>
          <p:nvPr>
            <p:ph idx="4" type="subTitle"/>
          </p:nvPr>
        </p:nvSpPr>
        <p:spPr>
          <a:xfrm>
            <a:off x="5238525" y="3900350"/>
            <a:ext cx="2605200" cy="6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8" name="Google Shape;98;p16"/>
          <p:cNvSpPr/>
          <p:nvPr/>
        </p:nvSpPr>
        <p:spPr>
          <a:xfrm>
            <a:off x="4257025" y="4604009"/>
            <a:ext cx="793800" cy="80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rot="10800000">
            <a:off x="8430725" y="2388000"/>
            <a:ext cx="367500" cy="36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flipH="1" rot="10800000">
            <a:off x="227875" y="3759775"/>
            <a:ext cx="318300" cy="2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flipH="1" rot="10800000">
            <a:off x="5238525" y="-207725"/>
            <a:ext cx="759300" cy="69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
    <p:spTree>
      <p:nvGrpSpPr>
        <p:cNvPr id="102" name="Shape 102"/>
        <p:cNvGrpSpPr/>
        <p:nvPr/>
      </p:nvGrpSpPr>
      <p:grpSpPr>
        <a:xfrm>
          <a:off x="0" y="0"/>
          <a:ext cx="0" cy="0"/>
          <a:chOff x="0" y="0"/>
          <a:chExt cx="0" cy="0"/>
        </a:xfrm>
      </p:grpSpPr>
      <p:sp>
        <p:nvSpPr>
          <p:cNvPr id="103" name="Google Shape;103;p17"/>
          <p:cNvSpPr txBox="1"/>
          <p:nvPr>
            <p:ph type="title"/>
          </p:nvPr>
        </p:nvSpPr>
        <p:spPr>
          <a:xfrm>
            <a:off x="713347" y="1928053"/>
            <a:ext cx="4699500" cy="755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7"/>
          <p:cNvSpPr txBox="1"/>
          <p:nvPr>
            <p:ph hasCustomPrompt="1" idx="2" type="title"/>
          </p:nvPr>
        </p:nvSpPr>
        <p:spPr>
          <a:xfrm>
            <a:off x="713225" y="620840"/>
            <a:ext cx="4699800" cy="1413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p:nvPr>
            <p:ph idx="1" type="subTitle"/>
          </p:nvPr>
        </p:nvSpPr>
        <p:spPr>
          <a:xfrm>
            <a:off x="713325" y="3204490"/>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6" name="Google Shape;106;p17"/>
          <p:cNvSpPr txBox="1"/>
          <p:nvPr>
            <p:ph idx="3" type="subTitle"/>
          </p:nvPr>
        </p:nvSpPr>
        <p:spPr>
          <a:xfrm>
            <a:off x="713325" y="2759665"/>
            <a:ext cx="4699500" cy="36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_1">
    <p:spTree>
      <p:nvGrpSpPr>
        <p:cNvPr id="107" name="Shape 107"/>
        <p:cNvGrpSpPr/>
        <p:nvPr/>
      </p:nvGrpSpPr>
      <p:grpSpPr>
        <a:xfrm>
          <a:off x="0" y="0"/>
          <a:ext cx="0" cy="0"/>
          <a:chOff x="0" y="0"/>
          <a:chExt cx="0" cy="0"/>
        </a:xfrm>
      </p:grpSpPr>
      <p:sp>
        <p:nvSpPr>
          <p:cNvPr id="108" name="Google Shape;108;p18"/>
          <p:cNvSpPr txBox="1"/>
          <p:nvPr>
            <p:ph type="title"/>
          </p:nvPr>
        </p:nvSpPr>
        <p:spPr>
          <a:xfrm>
            <a:off x="2635025" y="1710253"/>
            <a:ext cx="38739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9" name="Google Shape;109;p18"/>
          <p:cNvSpPr txBox="1"/>
          <p:nvPr>
            <p:ph hasCustomPrompt="1" idx="2" type="title"/>
          </p:nvPr>
        </p:nvSpPr>
        <p:spPr>
          <a:xfrm>
            <a:off x="2634925" y="532738"/>
            <a:ext cx="3874200" cy="141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p:nvPr>
            <p:ph idx="1" type="subTitle"/>
          </p:nvPr>
        </p:nvSpPr>
        <p:spPr>
          <a:xfrm>
            <a:off x="2222200" y="2986690"/>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1" name="Google Shape;111;p18"/>
          <p:cNvSpPr txBox="1"/>
          <p:nvPr>
            <p:ph idx="3" type="subTitle"/>
          </p:nvPr>
        </p:nvSpPr>
        <p:spPr>
          <a:xfrm>
            <a:off x="2635007" y="2541865"/>
            <a:ext cx="3873900" cy="36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_1_1">
    <p:spTree>
      <p:nvGrpSpPr>
        <p:cNvPr id="112" name="Shape 112"/>
        <p:cNvGrpSpPr/>
        <p:nvPr/>
      </p:nvGrpSpPr>
      <p:grpSpPr>
        <a:xfrm>
          <a:off x="0" y="0"/>
          <a:ext cx="0" cy="0"/>
          <a:chOff x="0" y="0"/>
          <a:chExt cx="0" cy="0"/>
        </a:xfrm>
      </p:grpSpPr>
      <p:sp>
        <p:nvSpPr>
          <p:cNvPr id="113" name="Google Shape;113;p19"/>
          <p:cNvSpPr txBox="1"/>
          <p:nvPr>
            <p:ph type="title"/>
          </p:nvPr>
        </p:nvSpPr>
        <p:spPr>
          <a:xfrm>
            <a:off x="4143975" y="3079988"/>
            <a:ext cx="38739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4" name="Google Shape;114;p19"/>
          <p:cNvSpPr txBox="1"/>
          <p:nvPr>
            <p:ph hasCustomPrompt="1" idx="2" type="title"/>
          </p:nvPr>
        </p:nvSpPr>
        <p:spPr>
          <a:xfrm>
            <a:off x="4143875" y="2054175"/>
            <a:ext cx="3874200" cy="11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p:nvPr>
            <p:ph idx="1" type="subTitle"/>
          </p:nvPr>
        </p:nvSpPr>
        <p:spPr>
          <a:xfrm>
            <a:off x="3731150" y="12453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9"/>
          <p:cNvSpPr txBox="1"/>
          <p:nvPr>
            <p:ph idx="3" type="subTitle"/>
          </p:nvPr>
        </p:nvSpPr>
        <p:spPr>
          <a:xfrm>
            <a:off x="4143957" y="800550"/>
            <a:ext cx="3873900" cy="36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3_1_1_1">
    <p:spTree>
      <p:nvGrpSpPr>
        <p:cNvPr id="117" name="Shape 117"/>
        <p:cNvGrpSpPr/>
        <p:nvPr/>
      </p:nvGrpSpPr>
      <p:grpSpPr>
        <a:xfrm>
          <a:off x="0" y="0"/>
          <a:ext cx="0" cy="0"/>
          <a:chOff x="0" y="0"/>
          <a:chExt cx="0" cy="0"/>
        </a:xfrm>
      </p:grpSpPr>
      <p:sp>
        <p:nvSpPr>
          <p:cNvPr id="118" name="Google Shape;118;p20"/>
          <p:cNvSpPr txBox="1"/>
          <p:nvPr>
            <p:ph type="title"/>
          </p:nvPr>
        </p:nvSpPr>
        <p:spPr>
          <a:xfrm>
            <a:off x="861175" y="3080000"/>
            <a:ext cx="44037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9" name="Google Shape;119;p20"/>
          <p:cNvSpPr txBox="1"/>
          <p:nvPr>
            <p:ph hasCustomPrompt="1" idx="2" type="title"/>
          </p:nvPr>
        </p:nvSpPr>
        <p:spPr>
          <a:xfrm>
            <a:off x="1125950" y="2054175"/>
            <a:ext cx="3874200" cy="11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p:nvPr>
            <p:ph idx="1" type="subTitle"/>
          </p:nvPr>
        </p:nvSpPr>
        <p:spPr>
          <a:xfrm>
            <a:off x="713225" y="12453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1" name="Google Shape;121;p20"/>
          <p:cNvSpPr txBox="1"/>
          <p:nvPr>
            <p:ph idx="3" type="subTitle"/>
          </p:nvPr>
        </p:nvSpPr>
        <p:spPr>
          <a:xfrm>
            <a:off x="1126032" y="800550"/>
            <a:ext cx="3873900" cy="36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731172" y="1943338"/>
            <a:ext cx="4699500" cy="7554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731050" y="636125"/>
            <a:ext cx="4699800" cy="141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3731150" y="32197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9" name="Google Shape;19;p3"/>
          <p:cNvSpPr txBox="1"/>
          <p:nvPr>
            <p:ph idx="3" type="subTitle"/>
          </p:nvPr>
        </p:nvSpPr>
        <p:spPr>
          <a:xfrm>
            <a:off x="3731150" y="2774950"/>
            <a:ext cx="4699500" cy="36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3_1_1_1_1">
    <p:spTree>
      <p:nvGrpSpPr>
        <p:cNvPr id="122" name="Shape 122"/>
        <p:cNvGrpSpPr/>
        <p:nvPr/>
      </p:nvGrpSpPr>
      <p:grpSpPr>
        <a:xfrm>
          <a:off x="0" y="0"/>
          <a:ext cx="0" cy="0"/>
          <a:chOff x="0" y="0"/>
          <a:chExt cx="0" cy="0"/>
        </a:xfrm>
      </p:grpSpPr>
      <p:sp>
        <p:nvSpPr>
          <p:cNvPr id="123" name="Google Shape;123;p21"/>
          <p:cNvSpPr txBox="1"/>
          <p:nvPr>
            <p:ph type="title"/>
          </p:nvPr>
        </p:nvSpPr>
        <p:spPr>
          <a:xfrm>
            <a:off x="2314125" y="3062549"/>
            <a:ext cx="4515900" cy="75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4" name="Google Shape;124;p21"/>
          <p:cNvSpPr txBox="1"/>
          <p:nvPr>
            <p:ph hasCustomPrompt="1" idx="2" type="title"/>
          </p:nvPr>
        </p:nvSpPr>
        <p:spPr>
          <a:xfrm>
            <a:off x="2634975" y="2042949"/>
            <a:ext cx="3874200" cy="111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p:nvPr>
            <p:ph idx="1" type="subTitle"/>
          </p:nvPr>
        </p:nvSpPr>
        <p:spPr>
          <a:xfrm>
            <a:off x="2222250" y="1245375"/>
            <a:ext cx="4699500" cy="8088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6" name="Google Shape;126;p21"/>
          <p:cNvSpPr txBox="1"/>
          <p:nvPr>
            <p:ph idx="3" type="subTitle"/>
          </p:nvPr>
        </p:nvSpPr>
        <p:spPr>
          <a:xfrm>
            <a:off x="2635057" y="800550"/>
            <a:ext cx="3873900" cy="36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127" name="Shape 127"/>
        <p:cNvGrpSpPr/>
        <p:nvPr/>
      </p:nvGrpSpPr>
      <p:grpSpPr>
        <a:xfrm>
          <a:off x="0" y="0"/>
          <a:ext cx="0" cy="0"/>
          <a:chOff x="0" y="0"/>
          <a:chExt cx="0" cy="0"/>
        </a:xfrm>
      </p:grpSpPr>
      <p:sp>
        <p:nvSpPr>
          <p:cNvPr id="128" name="Google Shape;128;p2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2"/>
          <p:cNvSpPr/>
          <p:nvPr/>
        </p:nvSpPr>
        <p:spPr>
          <a:xfrm>
            <a:off x="8482675" y="2888050"/>
            <a:ext cx="456300" cy="45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
    <p:spTree>
      <p:nvGrpSpPr>
        <p:cNvPr id="132" name="Shape 132"/>
        <p:cNvGrpSpPr/>
        <p:nvPr/>
      </p:nvGrpSpPr>
      <p:grpSpPr>
        <a:xfrm>
          <a:off x="0" y="0"/>
          <a:ext cx="0" cy="0"/>
          <a:chOff x="0" y="0"/>
          <a:chExt cx="0" cy="0"/>
        </a:xfrm>
      </p:grpSpPr>
      <p:sp>
        <p:nvSpPr>
          <p:cNvPr id="133" name="Google Shape;133;p2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23"/>
          <p:cNvSpPr/>
          <p:nvPr/>
        </p:nvSpPr>
        <p:spPr>
          <a:xfrm>
            <a:off x="8504975" y="938850"/>
            <a:ext cx="307800" cy="30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2637450" y="77475"/>
            <a:ext cx="418800" cy="4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37" name="Shape 13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
    <p:spTree>
      <p:nvGrpSpPr>
        <p:cNvPr id="138"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1363550" y="84175"/>
            <a:ext cx="418800" cy="41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
    <p:spTree>
      <p:nvGrpSpPr>
        <p:cNvPr id="142"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_1_1_1">
    <p:spTree>
      <p:nvGrpSpPr>
        <p:cNvPr id="146"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592125" y="328975"/>
            <a:ext cx="609900" cy="6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713225" y="1178425"/>
            <a:ext cx="7717500" cy="34254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3" name="Google Shape;23;p4"/>
          <p:cNvSpPr/>
          <p:nvPr/>
        </p:nvSpPr>
        <p:spPr>
          <a:xfrm>
            <a:off x="94825" y="3204550"/>
            <a:ext cx="456300" cy="45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6216525" y="54475"/>
            <a:ext cx="418800" cy="41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4254275" y="4670050"/>
            <a:ext cx="418800" cy="418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713225" y="1152475"/>
            <a:ext cx="3622800" cy="34515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07780" y="1152475"/>
            <a:ext cx="3622800" cy="34515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p:nvPr/>
        </p:nvSpPr>
        <p:spPr>
          <a:xfrm>
            <a:off x="2771100" y="4775975"/>
            <a:ext cx="278700" cy="27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2209350" y="80425"/>
            <a:ext cx="418800" cy="418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482800" y="1952800"/>
            <a:ext cx="418800" cy="41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p:nvPr/>
        </p:nvSpPr>
        <p:spPr>
          <a:xfrm>
            <a:off x="8740750" y="4072000"/>
            <a:ext cx="291600" cy="2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4065075" y="60275"/>
            <a:ext cx="429900" cy="42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103750" y="2539350"/>
            <a:ext cx="291600" cy="29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2591550" y="1470395"/>
            <a:ext cx="3960900" cy="5760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591550" y="2048721"/>
            <a:ext cx="3960900" cy="1459200"/>
          </a:xfrm>
          <a:prstGeom prst="rect">
            <a:avLst/>
          </a:prstGeom>
        </p:spPr>
        <p:txBody>
          <a:bodyPr anchorCtr="0" anchor="ctr"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1375650" y="2648760"/>
            <a:ext cx="6367800" cy="402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2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 type="subTitle"/>
          </p:nvPr>
        </p:nvSpPr>
        <p:spPr>
          <a:xfrm>
            <a:off x="1375650" y="2003695"/>
            <a:ext cx="6392700" cy="748200"/>
          </a:xfrm>
          <a:prstGeom prst="rect">
            <a:avLst/>
          </a:prstGeom>
        </p:spPr>
        <p:txBody>
          <a:bodyPr anchorCtr="0" anchor="ctr" bIns="91425" lIns="91425" spcFirstLastPara="1" rIns="91425" wrap="square" tIns="91425">
            <a:noAutofit/>
          </a:bodyPr>
          <a:lstStyle>
            <a:lvl1pPr lvl="0" algn="r">
              <a:spcBef>
                <a:spcPts val="0"/>
              </a:spcBef>
              <a:spcAft>
                <a:spcPts val="0"/>
              </a:spcAft>
              <a:buSzPts val="1600"/>
              <a:buNone/>
              <a:defRPr sz="20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4" name="Google Shape;44;p8"/>
          <p:cNvSpPr/>
          <p:nvPr/>
        </p:nvSpPr>
        <p:spPr>
          <a:xfrm>
            <a:off x="-254026" y="942947"/>
            <a:ext cx="1193400" cy="121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10800000">
            <a:off x="7141550" y="131850"/>
            <a:ext cx="1289100" cy="118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flipH="1" rot="10800000">
            <a:off x="1570500" y="4290650"/>
            <a:ext cx="681000" cy="62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flipH="1" rot="10800000">
            <a:off x="6693450" y="3885750"/>
            <a:ext cx="793800" cy="79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ignika"/>
              <a:buNone/>
              <a:defRPr b="1" sz="3000">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p:txBody>
      </p:sp>
      <p:sp>
        <p:nvSpPr>
          <p:cNvPr id="7" name="Google Shape;7;p1"/>
          <p:cNvSpPr txBox="1"/>
          <p:nvPr>
            <p:ph idx="1" type="body"/>
          </p:nvPr>
        </p:nvSpPr>
        <p:spPr>
          <a:xfrm>
            <a:off x="713225" y="1178425"/>
            <a:ext cx="7717500" cy="3425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indent="-330200" lvl="1" marL="9144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indent="-330200" lvl="2" marL="13716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indent="-330200" lvl="3" marL="18288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indent="-330200" lvl="4" marL="22860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indent="-330200" lvl="5" marL="2743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indent="-330200" lvl="6" marL="32004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indent="-330200" lvl="7" marL="36576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indent="-330200" lvl="8" marL="41148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kevin207.github.io/MN-Propert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p:nvPr/>
        </p:nvSpPr>
        <p:spPr>
          <a:xfrm>
            <a:off x="-120850" y="1414875"/>
            <a:ext cx="1633200" cy="163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ph type="ctrTitle"/>
          </p:nvPr>
        </p:nvSpPr>
        <p:spPr>
          <a:xfrm>
            <a:off x="2491825" y="399600"/>
            <a:ext cx="5275800" cy="17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Pemrograman Web Lanjut</a:t>
            </a:r>
            <a:r>
              <a:rPr lang="en"/>
              <a:t> </a:t>
            </a:r>
            <a:endParaRPr/>
          </a:p>
        </p:txBody>
      </p:sp>
      <p:grpSp>
        <p:nvGrpSpPr>
          <p:cNvPr id="157" name="Google Shape;157;p28"/>
          <p:cNvGrpSpPr/>
          <p:nvPr/>
        </p:nvGrpSpPr>
        <p:grpSpPr>
          <a:xfrm>
            <a:off x="305691" y="2314982"/>
            <a:ext cx="3598138" cy="2117037"/>
            <a:chOff x="305691" y="2314982"/>
            <a:chExt cx="3598138" cy="2117037"/>
          </a:xfrm>
        </p:grpSpPr>
        <p:grpSp>
          <p:nvGrpSpPr>
            <p:cNvPr id="158" name="Google Shape;158;p28"/>
            <p:cNvGrpSpPr/>
            <p:nvPr/>
          </p:nvGrpSpPr>
          <p:grpSpPr>
            <a:xfrm flipH="1">
              <a:off x="305691" y="2314982"/>
              <a:ext cx="3598138" cy="2014316"/>
              <a:chOff x="266475" y="728850"/>
              <a:chExt cx="6979900" cy="3907500"/>
            </a:xfrm>
          </p:grpSpPr>
          <p:sp>
            <p:nvSpPr>
              <p:cNvPr id="159" name="Google Shape;159;p28"/>
              <p:cNvSpPr/>
              <p:nvPr/>
            </p:nvSpPr>
            <p:spPr>
              <a:xfrm>
                <a:off x="3798950" y="4009225"/>
                <a:ext cx="1191175" cy="627125"/>
              </a:xfrm>
              <a:custGeom>
                <a:rect b="b" l="l" r="r" t="t"/>
                <a:pathLst>
                  <a:path extrusionOk="0" fill="none" h="25085" w="47647">
                    <a:moveTo>
                      <a:pt x="1" y="25084"/>
                    </a:moveTo>
                    <a:lnTo>
                      <a:pt x="7690" y="1"/>
                    </a:lnTo>
                    <a:lnTo>
                      <a:pt x="38950" y="1"/>
                    </a:lnTo>
                    <a:lnTo>
                      <a:pt x="47647" y="25084"/>
                    </a:ln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1627800" y="908475"/>
                <a:ext cx="5448425" cy="2924325"/>
              </a:xfrm>
              <a:custGeom>
                <a:rect b="b" l="l" r="r" t="t"/>
                <a:pathLst>
                  <a:path extrusionOk="0" fill="none" h="116973" w="217937">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1457625" y="728850"/>
                <a:ext cx="5788750" cy="3280400"/>
              </a:xfrm>
              <a:custGeom>
                <a:rect b="b" l="l" r="r" t="t"/>
                <a:pathLst>
                  <a:path extrusionOk="0" fill="none" h="131216" w="23155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2141425" y="1450475"/>
                <a:ext cx="245825" cy="245800"/>
              </a:xfrm>
              <a:custGeom>
                <a:rect b="b" l="l" r="r" t="t"/>
                <a:pathLst>
                  <a:path extrusionOk="0" fill="none" h="9832" w="9833">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2141425" y="1781350"/>
                <a:ext cx="245825" cy="245800"/>
              </a:xfrm>
              <a:custGeom>
                <a:rect b="b" l="l" r="r" t="t"/>
                <a:pathLst>
                  <a:path extrusionOk="0" fill="none" h="9832" w="9833">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2141425" y="2115375"/>
                <a:ext cx="245825" cy="245825"/>
              </a:xfrm>
              <a:custGeom>
                <a:rect b="b" l="l" r="r" t="t"/>
                <a:pathLst>
                  <a:path extrusionOk="0" fill="none" h="9833" w="9833">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2141425" y="2446250"/>
                <a:ext cx="245825" cy="245825"/>
              </a:xfrm>
              <a:custGeom>
                <a:rect b="b" l="l" r="r" t="t"/>
                <a:pathLst>
                  <a:path extrusionOk="0" fill="none" h="9833" w="9833">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flipH="1">
                <a:off x="2077065" y="1456775"/>
                <a:ext cx="208000" cy="144975"/>
              </a:xfrm>
              <a:custGeom>
                <a:rect b="b" l="l" r="r" t="t"/>
                <a:pathLst>
                  <a:path extrusionOk="0" fill="none" h="5799" w="8320">
                    <a:moveTo>
                      <a:pt x="1" y="3404"/>
                    </a:moveTo>
                    <a:lnTo>
                      <a:pt x="2396" y="5799"/>
                    </a:lnTo>
                    <a:lnTo>
                      <a:pt x="8320" y="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flipH="1">
                <a:off x="2077065" y="1784500"/>
                <a:ext cx="208000" cy="148125"/>
              </a:xfrm>
              <a:custGeom>
                <a:rect b="b" l="l" r="r" t="t"/>
                <a:pathLst>
                  <a:path extrusionOk="0" fill="none" h="5925" w="8320">
                    <a:moveTo>
                      <a:pt x="1" y="3530"/>
                    </a:moveTo>
                    <a:lnTo>
                      <a:pt x="2396" y="5925"/>
                    </a:lnTo>
                    <a:lnTo>
                      <a:pt x="8320" y="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flipH="1">
                <a:off x="2077065" y="2115375"/>
                <a:ext cx="208000" cy="148125"/>
              </a:xfrm>
              <a:custGeom>
                <a:rect b="b" l="l" r="r" t="t"/>
                <a:pathLst>
                  <a:path extrusionOk="0" fill="none" h="5925" w="8320">
                    <a:moveTo>
                      <a:pt x="1" y="3530"/>
                    </a:moveTo>
                    <a:lnTo>
                      <a:pt x="2396" y="5925"/>
                    </a:lnTo>
                    <a:lnTo>
                      <a:pt x="8320" y="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2595200" y="1573375"/>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2595200" y="1904250"/>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2595200" y="2238275"/>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2595200" y="2569150"/>
                <a:ext cx="1966375" cy="25"/>
              </a:xfrm>
              <a:custGeom>
                <a:rect b="b" l="l" r="r" t="t"/>
                <a:pathLst>
                  <a:path extrusionOk="0" fill="none" h="1" w="78655">
                    <a:moveTo>
                      <a:pt x="1" y="0"/>
                    </a:moveTo>
                    <a:lnTo>
                      <a:pt x="78654" y="0"/>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5617200" y="3397900"/>
                <a:ext cx="642875" cy="1068600"/>
              </a:xfrm>
              <a:custGeom>
                <a:rect b="b" l="l" r="r" t="t"/>
                <a:pathLst>
                  <a:path extrusionOk="0" h="42744" w="25715">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5604600" y="3325425"/>
                <a:ext cx="1099775" cy="1169125"/>
              </a:xfrm>
              <a:custGeom>
                <a:rect b="b" l="l" r="r" t="t"/>
                <a:pathLst>
                  <a:path extrusionOk="0" fill="none" h="46765" w="43991">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5021625" y="1475675"/>
                <a:ext cx="1632325" cy="1629200"/>
              </a:xfrm>
              <a:custGeom>
                <a:rect b="b" l="l" r="r" t="t"/>
                <a:pathLst>
                  <a:path extrusionOk="0" fill="none" h="65168" w="65293">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a:off x="5511874" y="1995625"/>
                <a:ext cx="510525" cy="589300"/>
              </a:xfrm>
              <a:custGeom>
                <a:rect b="b" l="l" r="r" t="t"/>
                <a:pathLst>
                  <a:path extrusionOk="0" fill="none" h="23572" w="20421">
                    <a:moveTo>
                      <a:pt x="20421" y="11723"/>
                    </a:moveTo>
                    <a:lnTo>
                      <a:pt x="1" y="1"/>
                    </a:lnTo>
                    <a:lnTo>
                      <a:pt x="1" y="2357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2141425" y="3167875"/>
                <a:ext cx="1188025" cy="327750"/>
              </a:xfrm>
              <a:custGeom>
                <a:rect b="b" l="l" r="r" t="t"/>
                <a:pathLst>
                  <a:path extrusionOk="0" h="13110" w="47521">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3395600" y="3167875"/>
                <a:ext cx="1188025" cy="327750"/>
              </a:xfrm>
              <a:custGeom>
                <a:rect b="b" l="l" r="r" t="t"/>
                <a:pathLst>
                  <a:path extrusionOk="0" h="13110" w="47521">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266475" y="1078625"/>
                <a:ext cx="822475" cy="1329825"/>
              </a:xfrm>
              <a:custGeom>
                <a:rect b="b" l="l" r="r" t="t"/>
                <a:pathLst>
                  <a:path extrusionOk="0" fill="none" h="53193" w="32899">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266475" y="1516650"/>
                <a:ext cx="822475" cy="25"/>
              </a:xfrm>
              <a:custGeom>
                <a:rect b="b" l="l" r="r" t="t"/>
                <a:pathLst>
                  <a:path extrusionOk="0" fill="none" h="1" w="32899">
                    <a:moveTo>
                      <a:pt x="0" y="0"/>
                    </a:moveTo>
                    <a:lnTo>
                      <a:pt x="32899" y="0"/>
                    </a:lnTo>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679275" y="1081775"/>
                <a:ext cx="25" cy="431750"/>
              </a:xfrm>
              <a:custGeom>
                <a:rect b="b" l="l" r="r" t="t"/>
                <a:pathLst>
                  <a:path extrusionOk="0" fill="none" h="17270" w="1">
                    <a:moveTo>
                      <a:pt x="1" y="1"/>
                    </a:moveTo>
                    <a:lnTo>
                      <a:pt x="1" y="17269"/>
                    </a:lnTo>
                  </a:path>
                </a:pathLst>
              </a:custGeom>
              <a:noFill/>
              <a:ln cap="flat"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654075" y="2408425"/>
                <a:ext cx="3252050" cy="1878150"/>
              </a:xfrm>
              <a:custGeom>
                <a:rect b="b" l="l" r="r" t="t"/>
                <a:pathLst>
                  <a:path extrusionOk="0" fill="none" h="75126" w="130082">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cap="rnd" cmpd="sng" w="19050">
                <a:solidFill>
                  <a:schemeClr val="dk1"/>
                </a:solidFill>
                <a:prstDash val="solid"/>
                <a:miter lim="1260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8"/>
            <p:cNvSpPr/>
            <p:nvPr/>
          </p:nvSpPr>
          <p:spPr>
            <a:xfrm flipH="1">
              <a:off x="1145608" y="4329419"/>
              <a:ext cx="1270200" cy="102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8">
            <a:hlinkClick/>
          </p:cNvPr>
          <p:cNvSpPr txBox="1"/>
          <p:nvPr/>
        </p:nvSpPr>
        <p:spPr>
          <a:xfrm>
            <a:off x="5949075" y="2280700"/>
            <a:ext cx="2601600" cy="52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Signika"/>
                <a:ea typeface="Signika"/>
                <a:cs typeface="Signika"/>
                <a:sym typeface="Signika"/>
              </a:rPr>
              <a:t>Anggota :</a:t>
            </a:r>
            <a:endParaRPr sz="3000">
              <a:solidFill>
                <a:schemeClr val="accent1"/>
              </a:solidFill>
              <a:latin typeface="Signika"/>
              <a:ea typeface="Signika"/>
              <a:cs typeface="Signika"/>
              <a:sym typeface="Signika"/>
            </a:endParaRPr>
          </a:p>
        </p:txBody>
      </p:sp>
      <p:sp>
        <p:nvSpPr>
          <p:cNvPr id="185" name="Google Shape;185;p28"/>
          <p:cNvSpPr txBox="1"/>
          <p:nvPr/>
        </p:nvSpPr>
        <p:spPr>
          <a:xfrm>
            <a:off x="5795175" y="2940800"/>
            <a:ext cx="2909400" cy="1754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Adam Taufiqurrahman   (118140065)</a:t>
            </a:r>
            <a:endParaRPr sz="1200">
              <a:latin typeface="Signika Medium"/>
              <a:ea typeface="Signika Medium"/>
              <a:cs typeface="Signika Medium"/>
              <a:sym typeface="Signika Medium"/>
            </a:endParaRPr>
          </a:p>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Kevin Tanuwijaya	     (119140207)</a:t>
            </a:r>
            <a:endParaRPr sz="1200">
              <a:latin typeface="Signika Medium"/>
              <a:ea typeface="Signika Medium"/>
              <a:cs typeface="Signika Medium"/>
              <a:sym typeface="Signika Medium"/>
            </a:endParaRPr>
          </a:p>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Orville Figo El Islami     (119140194)</a:t>
            </a:r>
            <a:endParaRPr sz="1200">
              <a:latin typeface="Signika Medium"/>
              <a:ea typeface="Signika Medium"/>
              <a:cs typeface="Signika Medium"/>
              <a:sym typeface="Signika Medium"/>
            </a:endParaRPr>
          </a:p>
          <a:p>
            <a:pPr indent="0" lvl="0" marL="0" rtl="0" algn="ctr">
              <a:lnSpc>
                <a:spcPct val="150000"/>
              </a:lnSpc>
              <a:spcBef>
                <a:spcPts val="0"/>
              </a:spcBef>
              <a:spcAft>
                <a:spcPts val="0"/>
              </a:spcAft>
              <a:buNone/>
            </a:pPr>
            <a:r>
              <a:rPr lang="en" sz="1200">
                <a:latin typeface="Signika Medium"/>
                <a:ea typeface="Signika Medium"/>
                <a:cs typeface="Signika Medium"/>
                <a:sym typeface="Signika Medium"/>
              </a:rPr>
              <a:t>Cahya Andy Mareza       (119140007)</a:t>
            </a:r>
            <a:endParaRPr sz="1200">
              <a:latin typeface="Signika Medium"/>
              <a:ea typeface="Signika Medium"/>
              <a:cs typeface="Signika Medium"/>
              <a:sym typeface="Signika Medium"/>
            </a:endParaRPr>
          </a:p>
          <a:p>
            <a:pPr indent="0" lvl="0" marL="0" rtl="0" algn="l">
              <a:lnSpc>
                <a:spcPct val="150000"/>
              </a:lnSpc>
              <a:spcBef>
                <a:spcPts val="0"/>
              </a:spcBef>
              <a:spcAft>
                <a:spcPts val="0"/>
              </a:spcAft>
              <a:buNone/>
            </a:pPr>
            <a:r>
              <a:rPr lang="en" sz="1200">
                <a:latin typeface="Signika Medium"/>
                <a:ea typeface="Signika Medium"/>
                <a:cs typeface="Signika Medium"/>
                <a:sym typeface="Signika Medium"/>
              </a:rPr>
              <a:t>      Silvia                                  (119140054)</a:t>
            </a:r>
            <a:endParaRPr sz="1200">
              <a:latin typeface="Signika Medium"/>
              <a:ea typeface="Signika Medium"/>
              <a:cs typeface="Signika Medium"/>
              <a:sym typeface="Signika Medium"/>
            </a:endParaRPr>
          </a:p>
          <a:p>
            <a:pPr indent="0" lvl="0" marL="0" rtl="0" algn="l">
              <a:lnSpc>
                <a:spcPct val="150000"/>
              </a:lnSpc>
              <a:spcBef>
                <a:spcPts val="0"/>
              </a:spcBef>
              <a:spcAft>
                <a:spcPts val="0"/>
              </a:spcAft>
              <a:buNone/>
            </a:pPr>
            <a:r>
              <a:rPr lang="en" sz="1200">
                <a:latin typeface="Signika Medium"/>
                <a:ea typeface="Signika Medium"/>
                <a:cs typeface="Signika Medium"/>
                <a:sym typeface="Signika Medium"/>
              </a:rPr>
              <a:t>      Oktaviani                          (119140014)</a:t>
            </a:r>
            <a:endParaRPr>
              <a:latin typeface="Signika Medium"/>
              <a:ea typeface="Signika Medium"/>
              <a:cs typeface="Signika Medium"/>
              <a:sym typeface="Signik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Diagram BPMN</a:t>
            </a:r>
            <a:endParaRPr sz="3100"/>
          </a:p>
        </p:txBody>
      </p:sp>
      <p:pic>
        <p:nvPicPr>
          <p:cNvPr id="282" name="Google Shape;282;p37"/>
          <p:cNvPicPr preferRelativeResize="0"/>
          <p:nvPr/>
        </p:nvPicPr>
        <p:blipFill>
          <a:blip r:embed="rId3">
            <a:alphaModFix/>
          </a:blip>
          <a:stretch>
            <a:fillRect/>
          </a:stretch>
        </p:blipFill>
        <p:spPr>
          <a:xfrm>
            <a:off x="1305050" y="1270750"/>
            <a:ext cx="5943600" cy="368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p:nvPr/>
        </p:nvSpPr>
        <p:spPr>
          <a:xfrm>
            <a:off x="-988975" y="-346275"/>
            <a:ext cx="4253100" cy="42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txBox="1"/>
          <p:nvPr>
            <p:ph type="title"/>
          </p:nvPr>
        </p:nvSpPr>
        <p:spPr>
          <a:xfrm>
            <a:off x="3973847" y="1965213"/>
            <a:ext cx="4699500" cy="75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400"/>
              <a:t>SS APLIKASI</a:t>
            </a:r>
            <a:endParaRPr sz="5400"/>
          </a:p>
        </p:txBody>
      </p:sp>
      <p:grpSp>
        <p:nvGrpSpPr>
          <p:cNvPr id="289" name="Google Shape;289;p38"/>
          <p:cNvGrpSpPr/>
          <p:nvPr/>
        </p:nvGrpSpPr>
        <p:grpSpPr>
          <a:xfrm flipH="1">
            <a:off x="1463563" y="1087764"/>
            <a:ext cx="2510290" cy="2510290"/>
            <a:chOff x="6807950" y="3072775"/>
            <a:chExt cx="2165350" cy="2165350"/>
          </a:xfrm>
        </p:grpSpPr>
        <p:sp>
          <p:nvSpPr>
            <p:cNvPr id="290" name="Google Shape;290;p38"/>
            <p:cNvSpPr/>
            <p:nvPr/>
          </p:nvSpPr>
          <p:spPr>
            <a:xfrm>
              <a:off x="6807950" y="3072775"/>
              <a:ext cx="1540825" cy="1536700"/>
            </a:xfrm>
            <a:custGeom>
              <a:rect b="b" l="l" r="r" t="t"/>
              <a:pathLst>
                <a:path extrusionOk="0" fill="none" h="61468" w="61633">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6968200" y="3233000"/>
              <a:ext cx="1220325" cy="1220350"/>
            </a:xfrm>
            <a:custGeom>
              <a:rect b="b" l="l" r="r" t="t"/>
              <a:pathLst>
                <a:path extrusionOk="0" fill="none" h="48814" w="48813">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8061125" y="4325950"/>
              <a:ext cx="912175" cy="912175"/>
            </a:xfrm>
            <a:custGeom>
              <a:rect b="b" l="l" r="r" t="t"/>
              <a:pathLst>
                <a:path extrusionOk="0" fill="none" h="36487" w="36487">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8"/>
          <p:cNvSpPr/>
          <p:nvPr/>
        </p:nvSpPr>
        <p:spPr>
          <a:xfrm>
            <a:off x="2593325" y="4450275"/>
            <a:ext cx="433500" cy="43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4949450" y="-242475"/>
            <a:ext cx="1056300" cy="10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8804225" y="2637600"/>
            <a:ext cx="433500" cy="433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98" name="Google Shape;298;p38">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9"/>
          <p:cNvPicPr preferRelativeResize="0"/>
          <p:nvPr/>
        </p:nvPicPr>
        <p:blipFill>
          <a:blip r:embed="rId3">
            <a:alphaModFix/>
          </a:blip>
          <a:stretch>
            <a:fillRect/>
          </a:stretch>
        </p:blipFill>
        <p:spPr>
          <a:xfrm>
            <a:off x="821675" y="152400"/>
            <a:ext cx="2650244" cy="3813249"/>
          </a:xfrm>
          <a:prstGeom prst="rect">
            <a:avLst/>
          </a:prstGeom>
          <a:noFill/>
          <a:ln>
            <a:noFill/>
          </a:ln>
        </p:spPr>
      </p:pic>
      <p:pic>
        <p:nvPicPr>
          <p:cNvPr id="306" name="Google Shape;306;p39"/>
          <p:cNvPicPr preferRelativeResize="0"/>
          <p:nvPr/>
        </p:nvPicPr>
        <p:blipFill>
          <a:blip r:embed="rId4">
            <a:alphaModFix/>
          </a:blip>
          <a:stretch>
            <a:fillRect/>
          </a:stretch>
        </p:blipFill>
        <p:spPr>
          <a:xfrm>
            <a:off x="3946544" y="152400"/>
            <a:ext cx="4377871" cy="4838700"/>
          </a:xfrm>
          <a:prstGeom prst="rect">
            <a:avLst/>
          </a:prstGeom>
          <a:noFill/>
          <a:ln>
            <a:noFill/>
          </a:ln>
        </p:spPr>
      </p:pic>
      <p:sp>
        <p:nvSpPr>
          <p:cNvPr id="307" name="Google Shape;307;p39"/>
          <p:cNvSpPr/>
          <p:nvPr/>
        </p:nvSpPr>
        <p:spPr>
          <a:xfrm>
            <a:off x="914475" y="4040750"/>
            <a:ext cx="2320500" cy="5115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accent1"/>
                </a:solidFill>
                <a:latin typeface="Palanquin"/>
                <a:ea typeface="Palanquin"/>
                <a:cs typeface="Palanquin"/>
                <a:sym typeface="Palanquin"/>
              </a:rPr>
              <a:t>One Page Desktop</a:t>
            </a:r>
            <a:endParaRPr sz="1600">
              <a:solidFill>
                <a:schemeClr val="accent1"/>
              </a:solidFill>
              <a:latin typeface="Palanquin"/>
              <a:ea typeface="Palanquin"/>
              <a:cs typeface="Palanquin"/>
              <a:sym typeface="Palanqu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0"/>
          <p:cNvPicPr preferRelativeResize="0"/>
          <p:nvPr/>
        </p:nvPicPr>
        <p:blipFill rotWithShape="1">
          <a:blip r:embed="rId3">
            <a:alphaModFix/>
          </a:blip>
          <a:srcRect b="0" l="0" r="0" t="8767"/>
          <a:stretch/>
        </p:blipFill>
        <p:spPr>
          <a:xfrm>
            <a:off x="140000" y="83525"/>
            <a:ext cx="4956048" cy="2560319"/>
          </a:xfrm>
          <a:prstGeom prst="rect">
            <a:avLst/>
          </a:prstGeom>
          <a:noFill/>
          <a:ln>
            <a:noFill/>
          </a:ln>
        </p:spPr>
      </p:pic>
      <p:pic>
        <p:nvPicPr>
          <p:cNvPr id="313" name="Google Shape;313;p40"/>
          <p:cNvPicPr preferRelativeResize="0"/>
          <p:nvPr/>
        </p:nvPicPr>
        <p:blipFill rotWithShape="1">
          <a:blip r:embed="rId4">
            <a:alphaModFix/>
          </a:blip>
          <a:srcRect b="0" l="0" r="0" t="8122"/>
          <a:stretch/>
        </p:blipFill>
        <p:spPr>
          <a:xfrm>
            <a:off x="4837300" y="2875425"/>
            <a:ext cx="3907402" cy="2016551"/>
          </a:xfrm>
          <a:prstGeom prst="rect">
            <a:avLst/>
          </a:prstGeom>
          <a:noFill/>
          <a:ln>
            <a:noFill/>
          </a:ln>
        </p:spPr>
      </p:pic>
      <p:sp>
        <p:nvSpPr>
          <p:cNvPr id="314" name="Google Shape;314;p40"/>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1200">
                <a:latin typeface="Times New Roman"/>
                <a:ea typeface="Times New Roman"/>
                <a:cs typeface="Times New Roman"/>
                <a:sym typeface="Times New Roman"/>
              </a:rPr>
              <a:t>Desain Menu Filter</a:t>
            </a:r>
            <a:endParaRPr/>
          </a:p>
        </p:txBody>
      </p:sp>
      <p:sp>
        <p:nvSpPr>
          <p:cNvPr id="315" name="Google Shape;315;p40"/>
          <p:cNvSpPr/>
          <p:nvPr/>
        </p:nvSpPr>
        <p:spPr>
          <a:xfrm>
            <a:off x="80400" y="2710925"/>
            <a:ext cx="1282800" cy="5115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Menu Filter</a:t>
            </a:r>
            <a:endParaRPr sz="1600">
              <a:solidFill>
                <a:schemeClr val="accent1"/>
              </a:solidFill>
              <a:latin typeface="Palanquin"/>
              <a:ea typeface="Palanquin"/>
              <a:cs typeface="Palanquin"/>
              <a:sym typeface="Palanquin"/>
            </a:endParaRPr>
          </a:p>
        </p:txBody>
      </p:sp>
      <p:sp>
        <p:nvSpPr>
          <p:cNvPr id="316" name="Google Shape;316;p40"/>
          <p:cNvSpPr/>
          <p:nvPr/>
        </p:nvSpPr>
        <p:spPr>
          <a:xfrm>
            <a:off x="7068900" y="2200200"/>
            <a:ext cx="16758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Deskripsi rumah</a:t>
            </a:r>
            <a:endParaRPr sz="1600">
              <a:solidFill>
                <a:schemeClr val="accent1"/>
              </a:solidFill>
              <a:latin typeface="Palanquin"/>
              <a:ea typeface="Palanquin"/>
              <a:cs typeface="Palanquin"/>
              <a:sym typeface="Palanqu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1"/>
          <p:cNvPicPr preferRelativeResize="0"/>
          <p:nvPr/>
        </p:nvPicPr>
        <p:blipFill rotWithShape="1">
          <a:blip r:embed="rId3">
            <a:alphaModFix/>
          </a:blip>
          <a:srcRect b="0" l="0" r="0" t="8892"/>
          <a:stretch/>
        </p:blipFill>
        <p:spPr>
          <a:xfrm>
            <a:off x="78025" y="123950"/>
            <a:ext cx="4956048" cy="2578607"/>
          </a:xfrm>
          <a:prstGeom prst="rect">
            <a:avLst/>
          </a:prstGeom>
          <a:noFill/>
          <a:ln>
            <a:noFill/>
          </a:ln>
        </p:spPr>
      </p:pic>
      <p:pic>
        <p:nvPicPr>
          <p:cNvPr id="322" name="Google Shape;322;p41"/>
          <p:cNvPicPr preferRelativeResize="0"/>
          <p:nvPr/>
        </p:nvPicPr>
        <p:blipFill rotWithShape="1">
          <a:blip r:embed="rId4">
            <a:alphaModFix/>
          </a:blip>
          <a:srcRect b="0" l="0" r="0" t="8500"/>
          <a:stretch/>
        </p:blipFill>
        <p:spPr>
          <a:xfrm>
            <a:off x="4924725" y="2758950"/>
            <a:ext cx="4169664" cy="2322577"/>
          </a:xfrm>
          <a:prstGeom prst="rect">
            <a:avLst/>
          </a:prstGeom>
          <a:noFill/>
          <a:ln>
            <a:noFill/>
          </a:ln>
        </p:spPr>
      </p:pic>
      <p:sp>
        <p:nvSpPr>
          <p:cNvPr id="323" name="Google Shape;323;p41"/>
          <p:cNvSpPr/>
          <p:nvPr/>
        </p:nvSpPr>
        <p:spPr>
          <a:xfrm>
            <a:off x="164800" y="2833325"/>
            <a:ext cx="24876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Edit Property untuk admin</a:t>
            </a:r>
            <a:endParaRPr sz="1600">
              <a:solidFill>
                <a:schemeClr val="accent1"/>
              </a:solidFill>
              <a:latin typeface="Palanquin"/>
              <a:ea typeface="Palanquin"/>
              <a:cs typeface="Palanquin"/>
              <a:sym typeface="Palanquin"/>
            </a:endParaRPr>
          </a:p>
        </p:txBody>
      </p:sp>
      <p:sp>
        <p:nvSpPr>
          <p:cNvPr id="324" name="Google Shape;324;p41"/>
          <p:cNvSpPr/>
          <p:nvPr/>
        </p:nvSpPr>
        <p:spPr>
          <a:xfrm>
            <a:off x="6308525" y="2068550"/>
            <a:ext cx="26562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Create</a:t>
            </a:r>
            <a:r>
              <a:rPr lang="en" sz="1600">
                <a:solidFill>
                  <a:schemeClr val="accent1"/>
                </a:solidFill>
                <a:latin typeface="Palanquin"/>
                <a:ea typeface="Palanquin"/>
                <a:cs typeface="Palanquin"/>
                <a:sym typeface="Palanquin"/>
              </a:rPr>
              <a:t>Property untuk admin</a:t>
            </a:r>
            <a:endParaRPr sz="1600">
              <a:solidFill>
                <a:schemeClr val="accent1"/>
              </a:solidFill>
              <a:latin typeface="Palanquin"/>
              <a:ea typeface="Palanquin"/>
              <a:cs typeface="Palanquin"/>
              <a:sym typeface="Palanqu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p:nvPr/>
        </p:nvSpPr>
        <p:spPr>
          <a:xfrm>
            <a:off x="189600" y="193400"/>
            <a:ext cx="24876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Edit Property untuk admin</a:t>
            </a:r>
            <a:endParaRPr sz="1600">
              <a:solidFill>
                <a:schemeClr val="accent1"/>
              </a:solidFill>
              <a:latin typeface="Palanquin"/>
              <a:ea typeface="Palanquin"/>
              <a:cs typeface="Palanquin"/>
              <a:sym typeface="Palanquin"/>
            </a:endParaRPr>
          </a:p>
        </p:txBody>
      </p:sp>
      <p:pic>
        <p:nvPicPr>
          <p:cNvPr id="330" name="Google Shape;330;p42"/>
          <p:cNvPicPr preferRelativeResize="0"/>
          <p:nvPr/>
        </p:nvPicPr>
        <p:blipFill rotWithShape="1">
          <a:blip r:embed="rId3">
            <a:alphaModFix/>
          </a:blip>
          <a:srcRect b="0" l="0" r="0" t="8809"/>
          <a:stretch/>
        </p:blipFill>
        <p:spPr>
          <a:xfrm>
            <a:off x="1701750" y="1103074"/>
            <a:ext cx="6186800" cy="316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PENGUJIAN</a:t>
            </a:r>
            <a:endParaRPr/>
          </a:p>
        </p:txBody>
      </p:sp>
      <p:sp>
        <p:nvSpPr>
          <p:cNvPr id="336" name="Google Shape;336;p43">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37" name="Google Shape;337;p43">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340" name="Google Shape;340;p43"/>
          <p:cNvSpPr txBox="1"/>
          <p:nvPr/>
        </p:nvSpPr>
        <p:spPr>
          <a:xfrm>
            <a:off x="768425" y="1411313"/>
            <a:ext cx="7485900" cy="2406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900">
                <a:solidFill>
                  <a:schemeClr val="dk1"/>
                </a:solidFill>
                <a:latin typeface="Signika"/>
                <a:ea typeface="Signika"/>
                <a:cs typeface="Signika"/>
                <a:sym typeface="Signika"/>
              </a:rPr>
              <a:t>Proses pengujian yang digunakan untuk membuat sistem manajemen data pada bidang produksi adalah pengujian black box dan proses pengujian hanya berfokus pada fungsionalitas perangkat lunak. Pada pengujian black box ini akan menggunakan teknik functional testing adalah proses pengujian terhadap fungsi atau fitur spesifik sebuah software.</a:t>
            </a:r>
            <a:endParaRPr i="1" sz="1900">
              <a:solidFill>
                <a:schemeClr val="dk1"/>
              </a:solidFill>
              <a:latin typeface="Signika"/>
              <a:ea typeface="Signika"/>
              <a:cs typeface="Signika"/>
              <a:sym typeface="Signik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idx="2" type="title"/>
          </p:nvPr>
        </p:nvSpPr>
        <p:spPr>
          <a:xfrm>
            <a:off x="1629150" y="130775"/>
            <a:ext cx="558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346" name="Google Shape;346;p44"/>
          <p:cNvSpPr/>
          <p:nvPr/>
        </p:nvSpPr>
        <p:spPr>
          <a:xfrm flipH="1" rot="10800000">
            <a:off x="522875" y="2670644"/>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p:nvPr/>
        </p:nvSpPr>
        <p:spPr>
          <a:xfrm flipH="1" rot="10800000">
            <a:off x="8256225" y="190475"/>
            <a:ext cx="453300" cy="45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p:nvPr/>
        </p:nvSpPr>
        <p:spPr>
          <a:xfrm flipH="1" rot="10800000">
            <a:off x="8344925" y="4275750"/>
            <a:ext cx="582300" cy="5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4"/>
          <p:cNvSpPr txBox="1"/>
          <p:nvPr/>
        </p:nvSpPr>
        <p:spPr>
          <a:xfrm>
            <a:off x="904750" y="1165025"/>
            <a:ext cx="7351500" cy="3222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just">
              <a:spcBef>
                <a:spcPts val="0"/>
              </a:spcBef>
              <a:spcAft>
                <a:spcPts val="0"/>
              </a:spcAft>
              <a:buClr>
                <a:schemeClr val="dk1"/>
              </a:buClr>
              <a:buSzPts val="1500"/>
              <a:buFont typeface="Signika"/>
              <a:buChar char="❏"/>
            </a:pPr>
            <a:r>
              <a:rPr lang="en" sz="1500">
                <a:solidFill>
                  <a:schemeClr val="dk1"/>
                </a:solidFill>
                <a:latin typeface="Signika"/>
                <a:ea typeface="Signika"/>
                <a:cs typeface="Signika"/>
                <a:sym typeface="Signika"/>
              </a:rPr>
              <a:t>Aplikasi penjualan rumah berbasis web pada MN Property dirancang dan dibangun dengan menggunakan metode waterfall dengan alur penyelesaian dimulai dari requirements, design, development, testing, deployment dan maintenance. Kemudian dilakukan pengujian dengan menggunakan metode black box testing untuk menguji kebutuhan sistem.</a:t>
            </a:r>
            <a:endParaRPr sz="1500">
              <a:solidFill>
                <a:schemeClr val="dk1"/>
              </a:solidFill>
              <a:latin typeface="Signika"/>
              <a:ea typeface="Signika"/>
              <a:cs typeface="Signika"/>
              <a:sym typeface="Signika"/>
            </a:endParaRPr>
          </a:p>
          <a:p>
            <a:pPr indent="0" lvl="0" marL="457200" rtl="0" algn="just">
              <a:spcBef>
                <a:spcPts val="0"/>
              </a:spcBef>
              <a:spcAft>
                <a:spcPts val="0"/>
              </a:spcAft>
              <a:buNone/>
            </a:pPr>
            <a:r>
              <a:t/>
            </a:r>
            <a:endParaRPr sz="1500">
              <a:solidFill>
                <a:schemeClr val="dk1"/>
              </a:solidFill>
              <a:latin typeface="Signika"/>
              <a:ea typeface="Signika"/>
              <a:cs typeface="Signika"/>
              <a:sym typeface="Signika"/>
            </a:endParaRPr>
          </a:p>
          <a:p>
            <a:pPr indent="-323850" lvl="0" marL="457200" rtl="0" algn="just">
              <a:spcBef>
                <a:spcPts val="0"/>
              </a:spcBef>
              <a:spcAft>
                <a:spcPts val="0"/>
              </a:spcAft>
              <a:buClr>
                <a:schemeClr val="dk1"/>
              </a:buClr>
              <a:buSzPts val="1500"/>
              <a:buFont typeface="Signika"/>
              <a:buChar char="❏"/>
            </a:pPr>
            <a:r>
              <a:rPr lang="en" sz="1500">
                <a:solidFill>
                  <a:schemeClr val="dk1"/>
                </a:solidFill>
                <a:latin typeface="Signika"/>
                <a:ea typeface="Signika"/>
                <a:cs typeface="Signika"/>
                <a:sym typeface="Signika"/>
              </a:rPr>
              <a:t>Dengan adanya </a:t>
            </a:r>
            <a:r>
              <a:rPr lang="en" sz="1500">
                <a:solidFill>
                  <a:schemeClr val="dk1"/>
                </a:solidFill>
                <a:latin typeface="Signika"/>
                <a:ea typeface="Signika"/>
                <a:cs typeface="Signika"/>
                <a:sym typeface="Signika"/>
              </a:rPr>
              <a:t>Sistem</a:t>
            </a:r>
            <a:r>
              <a:rPr lang="en" sz="1500">
                <a:solidFill>
                  <a:schemeClr val="dk1"/>
                </a:solidFill>
                <a:latin typeface="Signika"/>
                <a:ea typeface="Signika"/>
                <a:cs typeface="Signika"/>
                <a:sym typeface="Signika"/>
              </a:rPr>
              <a:t> penjualan rumah pada MN Property mempermudah perusahaan untuk menyebarkan informasi perumahan baru. Sistem Informasi Penjualan juga mempermudah dalam proses pemesanan rumah.</a:t>
            </a:r>
            <a:endParaRPr sz="1500">
              <a:solidFill>
                <a:schemeClr val="dk1"/>
              </a:solidFill>
              <a:latin typeface="Signika"/>
              <a:ea typeface="Signika"/>
              <a:cs typeface="Signika"/>
              <a:sym typeface="Signika"/>
            </a:endParaRPr>
          </a:p>
          <a:p>
            <a:pPr indent="0" lvl="0" marL="0" rtl="0" algn="just">
              <a:spcBef>
                <a:spcPts val="0"/>
              </a:spcBef>
              <a:spcAft>
                <a:spcPts val="0"/>
              </a:spcAft>
              <a:buNone/>
            </a:pPr>
            <a:r>
              <a:t/>
            </a:r>
            <a:endParaRPr sz="1500">
              <a:solidFill>
                <a:schemeClr val="dk1"/>
              </a:solidFill>
              <a:latin typeface="Signika"/>
              <a:ea typeface="Signika"/>
              <a:cs typeface="Signika"/>
              <a:sym typeface="Signik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idx="2" type="title"/>
          </p:nvPr>
        </p:nvSpPr>
        <p:spPr>
          <a:xfrm>
            <a:off x="1629150" y="130775"/>
            <a:ext cx="558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Link Github dan Figma</a:t>
            </a:r>
            <a:endParaRPr/>
          </a:p>
        </p:txBody>
      </p:sp>
      <p:sp>
        <p:nvSpPr>
          <p:cNvPr id="355" name="Google Shape;355;p45"/>
          <p:cNvSpPr/>
          <p:nvPr/>
        </p:nvSpPr>
        <p:spPr>
          <a:xfrm flipH="1" rot="10800000">
            <a:off x="522875" y="2670644"/>
            <a:ext cx="331800" cy="3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5"/>
          <p:cNvSpPr/>
          <p:nvPr/>
        </p:nvSpPr>
        <p:spPr>
          <a:xfrm flipH="1" rot="10800000">
            <a:off x="8256225" y="190475"/>
            <a:ext cx="453300" cy="45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p:nvPr/>
        </p:nvSpPr>
        <p:spPr>
          <a:xfrm flipH="1" rot="10800000">
            <a:off x="8344925" y="4275750"/>
            <a:ext cx="582300" cy="5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
          <p:cNvSpPr txBox="1"/>
          <p:nvPr/>
        </p:nvSpPr>
        <p:spPr>
          <a:xfrm>
            <a:off x="904750" y="1165025"/>
            <a:ext cx="7560300" cy="3222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just">
              <a:spcBef>
                <a:spcPts val="0"/>
              </a:spcBef>
              <a:spcAft>
                <a:spcPts val="0"/>
              </a:spcAft>
              <a:buClr>
                <a:schemeClr val="dk1"/>
              </a:buClr>
              <a:buSzPts val="1700"/>
              <a:buFont typeface="Signika"/>
              <a:buChar char="❏"/>
            </a:pPr>
            <a:r>
              <a:rPr lang="en" sz="1700">
                <a:solidFill>
                  <a:schemeClr val="dk1"/>
                </a:solidFill>
                <a:latin typeface="Signika"/>
                <a:ea typeface="Signika"/>
                <a:cs typeface="Signika"/>
                <a:sym typeface="Signika"/>
              </a:rPr>
              <a:t>link repo github = https://github.com/kevin207/MN-Property</a:t>
            </a:r>
            <a:r>
              <a:rPr lang="en" sz="1700">
                <a:solidFill>
                  <a:schemeClr val="dk1"/>
                </a:solidFill>
                <a:latin typeface="Signika"/>
                <a:ea typeface="Signika"/>
                <a:cs typeface="Signika"/>
                <a:sym typeface="Signika"/>
              </a:rPr>
              <a:t> </a:t>
            </a:r>
            <a:endParaRPr sz="1700">
              <a:solidFill>
                <a:schemeClr val="dk1"/>
              </a:solidFill>
              <a:latin typeface="Signika"/>
              <a:ea typeface="Signika"/>
              <a:cs typeface="Signika"/>
              <a:sym typeface="Signika"/>
            </a:endParaRPr>
          </a:p>
          <a:p>
            <a:pPr indent="0" lvl="0" marL="457200" rtl="0" algn="just">
              <a:spcBef>
                <a:spcPts val="0"/>
              </a:spcBef>
              <a:spcAft>
                <a:spcPts val="0"/>
              </a:spcAft>
              <a:buNone/>
            </a:pPr>
            <a:r>
              <a:t/>
            </a:r>
            <a:endParaRPr sz="1700">
              <a:solidFill>
                <a:schemeClr val="dk1"/>
              </a:solidFill>
              <a:latin typeface="Signika"/>
              <a:ea typeface="Signika"/>
              <a:cs typeface="Signika"/>
              <a:sym typeface="Signika"/>
            </a:endParaRPr>
          </a:p>
          <a:p>
            <a:pPr indent="-336550" lvl="0" marL="457200" rtl="0" algn="just">
              <a:spcBef>
                <a:spcPts val="0"/>
              </a:spcBef>
              <a:spcAft>
                <a:spcPts val="0"/>
              </a:spcAft>
              <a:buClr>
                <a:schemeClr val="dk1"/>
              </a:buClr>
              <a:buSzPts val="1700"/>
              <a:buFont typeface="Signika"/>
              <a:buChar char="❏"/>
            </a:pPr>
            <a:r>
              <a:rPr lang="en" sz="1700">
                <a:solidFill>
                  <a:schemeClr val="dk1"/>
                </a:solidFill>
                <a:latin typeface="Signika"/>
                <a:ea typeface="Signika"/>
                <a:cs typeface="Signika"/>
                <a:sym typeface="Signika"/>
              </a:rPr>
              <a:t>link web = </a:t>
            </a:r>
            <a:r>
              <a:rPr lang="en" sz="1700" u="sng">
                <a:solidFill>
                  <a:schemeClr val="hlink"/>
                </a:solidFill>
                <a:latin typeface="Signika"/>
                <a:ea typeface="Signika"/>
                <a:cs typeface="Signika"/>
                <a:sym typeface="Signika"/>
                <a:hlinkClick r:id="rId3"/>
              </a:rPr>
              <a:t>https://kevin207.github.io/MN-Property/</a:t>
            </a:r>
            <a:endParaRPr sz="1700">
              <a:solidFill>
                <a:schemeClr val="dk1"/>
              </a:solidFill>
              <a:latin typeface="Signika"/>
              <a:ea typeface="Signika"/>
              <a:cs typeface="Signika"/>
              <a:sym typeface="Signika"/>
            </a:endParaRPr>
          </a:p>
          <a:p>
            <a:pPr indent="0" lvl="0" marL="457200" rtl="0" algn="just">
              <a:spcBef>
                <a:spcPts val="0"/>
              </a:spcBef>
              <a:spcAft>
                <a:spcPts val="0"/>
              </a:spcAft>
              <a:buNone/>
            </a:pPr>
            <a:r>
              <a:t/>
            </a:r>
            <a:endParaRPr sz="1700">
              <a:solidFill>
                <a:schemeClr val="dk1"/>
              </a:solidFill>
              <a:latin typeface="Signika"/>
              <a:ea typeface="Signika"/>
              <a:cs typeface="Signika"/>
              <a:sym typeface="Signika"/>
            </a:endParaRPr>
          </a:p>
          <a:p>
            <a:pPr indent="-336550" lvl="0" marL="457200" rtl="0" algn="just">
              <a:spcBef>
                <a:spcPts val="0"/>
              </a:spcBef>
              <a:spcAft>
                <a:spcPts val="0"/>
              </a:spcAft>
              <a:buClr>
                <a:schemeClr val="dk1"/>
              </a:buClr>
              <a:buSzPts val="1700"/>
              <a:buFont typeface="Signika"/>
              <a:buChar char="❏"/>
            </a:pPr>
            <a:r>
              <a:rPr lang="en" sz="1700">
                <a:solidFill>
                  <a:schemeClr val="dk1"/>
                </a:solidFill>
                <a:latin typeface="Signika"/>
                <a:ea typeface="Signika"/>
                <a:cs typeface="Signika"/>
                <a:sym typeface="Signika"/>
              </a:rPr>
              <a:t>Figma:  https://www.figma.com/file/hWfqzgVCid2wiXZfNg9DqY/PWL?node-id=0%3A1</a:t>
            </a:r>
            <a:endParaRPr sz="1700">
              <a:solidFill>
                <a:schemeClr val="dk1"/>
              </a:solidFill>
              <a:latin typeface="Signika"/>
              <a:ea typeface="Signika"/>
              <a:cs typeface="Signika"/>
              <a:sym typeface="Signika"/>
            </a:endParaRPr>
          </a:p>
          <a:p>
            <a:pPr indent="0" lvl="0" marL="0" rtl="0" algn="just">
              <a:spcBef>
                <a:spcPts val="0"/>
              </a:spcBef>
              <a:spcAft>
                <a:spcPts val="0"/>
              </a:spcAft>
              <a:buNone/>
            </a:pPr>
            <a:r>
              <a:t/>
            </a:r>
            <a:endParaRPr sz="1700">
              <a:solidFill>
                <a:schemeClr val="dk1"/>
              </a:solidFill>
              <a:latin typeface="Signika"/>
              <a:ea typeface="Signika"/>
              <a:cs typeface="Signika"/>
              <a:sym typeface="Signik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p:nvPr/>
        </p:nvSpPr>
        <p:spPr>
          <a:xfrm>
            <a:off x="-988975" y="-346275"/>
            <a:ext cx="4253100" cy="42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txBox="1"/>
          <p:nvPr>
            <p:ph type="title"/>
          </p:nvPr>
        </p:nvSpPr>
        <p:spPr>
          <a:xfrm>
            <a:off x="3973847" y="1965213"/>
            <a:ext cx="4699500" cy="75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400"/>
              <a:t>TERIMA KASIH</a:t>
            </a:r>
            <a:endParaRPr sz="5400"/>
          </a:p>
        </p:txBody>
      </p:sp>
      <p:grpSp>
        <p:nvGrpSpPr>
          <p:cNvPr id="365" name="Google Shape;365;p46"/>
          <p:cNvGrpSpPr/>
          <p:nvPr/>
        </p:nvGrpSpPr>
        <p:grpSpPr>
          <a:xfrm flipH="1">
            <a:off x="1463563" y="1087764"/>
            <a:ext cx="2510290" cy="2510290"/>
            <a:chOff x="6807950" y="3072775"/>
            <a:chExt cx="2165350" cy="2165350"/>
          </a:xfrm>
        </p:grpSpPr>
        <p:sp>
          <p:nvSpPr>
            <p:cNvPr id="366" name="Google Shape;366;p46"/>
            <p:cNvSpPr/>
            <p:nvPr/>
          </p:nvSpPr>
          <p:spPr>
            <a:xfrm>
              <a:off x="6807950" y="3072775"/>
              <a:ext cx="1540825" cy="1536700"/>
            </a:xfrm>
            <a:custGeom>
              <a:rect b="b" l="l" r="r" t="t"/>
              <a:pathLst>
                <a:path extrusionOk="0" fill="none" h="61468" w="61633">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a:off x="6968200" y="3233000"/>
              <a:ext cx="1220325" cy="1220350"/>
            </a:xfrm>
            <a:custGeom>
              <a:rect b="b" l="l" r="r" t="t"/>
              <a:pathLst>
                <a:path extrusionOk="0" fill="none" h="48814" w="48813">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
            <p:cNvSpPr/>
            <p:nvPr/>
          </p:nvSpPr>
          <p:spPr>
            <a:xfrm>
              <a:off x="8061125" y="4325950"/>
              <a:ext cx="912175" cy="912175"/>
            </a:xfrm>
            <a:custGeom>
              <a:rect b="b" l="l" r="r" t="t"/>
              <a:pathLst>
                <a:path extrusionOk="0" fill="none" h="36487" w="36487">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noFill/>
            <a:ln cap="rnd" cmpd="sng" w="28575">
              <a:solidFill>
                <a:schemeClr val="dk1"/>
              </a:solidFill>
              <a:prstDash val="solid"/>
              <a:miter lim="1643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46"/>
          <p:cNvSpPr/>
          <p:nvPr/>
        </p:nvSpPr>
        <p:spPr>
          <a:xfrm>
            <a:off x="2593325" y="4450275"/>
            <a:ext cx="433500" cy="43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a:off x="4949450" y="-242475"/>
            <a:ext cx="1056300" cy="10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a:off x="8804225" y="2637600"/>
            <a:ext cx="433500" cy="433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74" name="Google Shape;374;p46">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Latar Belakang</a:t>
            </a:r>
            <a:endParaRPr sz="3100"/>
          </a:p>
        </p:txBody>
      </p:sp>
      <p:sp>
        <p:nvSpPr>
          <p:cNvPr id="191" name="Google Shape;191;p29"/>
          <p:cNvSpPr txBox="1"/>
          <p:nvPr/>
        </p:nvSpPr>
        <p:spPr>
          <a:xfrm>
            <a:off x="849900" y="1327025"/>
            <a:ext cx="7262700" cy="34446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Terbatasnya sistem informasi penjualan perumahan yang mendukung keluhan atau permasalahan seperti pelanggan harus datang ke lokasi perumahan. </a:t>
            </a:r>
            <a:endParaRPr sz="1600">
              <a:solidFill>
                <a:schemeClr val="dk1"/>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30200" lvl="0" marL="457200" rtl="0" algn="just">
              <a:lnSpc>
                <a:spcPct val="115000"/>
              </a:lnSpc>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Belum adanya teknologi yang dapat digunakan untuk mempermudah pelanggan dalam mencari informasi mengenai perumahan pada MN Property.</a:t>
            </a:r>
            <a:endParaRPr sz="1600">
              <a:solidFill>
                <a:schemeClr val="dk1"/>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30200" lvl="0" marL="457200" rtl="0" algn="just">
              <a:lnSpc>
                <a:spcPct val="115000"/>
              </a:lnSpc>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Maka dari itu sistem ini diperlukan untuk mempermudah proses penjualan perumahan pada MN Property. Dengan adanya sistem ini, diharapkan dapat mempermudah pelanggan dalam proses pemesanan rumah.</a:t>
            </a:r>
            <a:endParaRPr sz="1600">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Rumusan Masalah</a:t>
            </a:r>
            <a:endParaRPr/>
          </a:p>
        </p:txBody>
      </p:sp>
      <p:sp>
        <p:nvSpPr>
          <p:cNvPr id="197" name="Google Shape;197;p30">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198" name="Google Shape;198;p30">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01" name="Google Shape;201;p30"/>
          <p:cNvSpPr/>
          <p:nvPr/>
        </p:nvSpPr>
        <p:spPr>
          <a:xfrm>
            <a:off x="836375" y="1772325"/>
            <a:ext cx="7471200" cy="14649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Berdasarkan latar belakang maka dapat dirumuskan suatu permasalahan yaitu “Bagaimana merancang dan membuat sistem informasi penjualan perumahan  pada MN Property”.</a:t>
            </a:r>
            <a:endParaRPr sz="1600">
              <a:solidFill>
                <a:schemeClr val="accent1"/>
              </a:solidFill>
              <a:latin typeface="Palanquin"/>
              <a:ea typeface="Palanquin"/>
              <a:cs typeface="Palanquin"/>
              <a:sym typeface="Palanqu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PENELITIAN</a:t>
            </a:r>
            <a:endParaRPr/>
          </a:p>
        </p:txBody>
      </p:sp>
      <p:sp>
        <p:nvSpPr>
          <p:cNvPr id="207" name="Google Shape;207;p31">
            <a:hlinkClick action="ppaction://hlinkshowjump?jump=previousslide"/>
          </p:cNvPr>
          <p:cNvSpPr txBox="1"/>
          <p:nvPr/>
        </p:nvSpPr>
        <p:spPr>
          <a:xfrm>
            <a:off x="713225"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08" name="Google Shape;208;p31">
            <a:hlinkClick action="ppaction://hlinksldjump" r:id="rId3"/>
          </p:cNvPr>
          <p:cNvSpPr/>
          <p:nvPr/>
        </p:nvSpPr>
        <p:spPr>
          <a:xfrm>
            <a:off x="4383776" y="416455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p:nvPr/>
        </p:nvSpPr>
        <p:spPr>
          <a:xfrm>
            <a:off x="4420628" y="421529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a:hlinkClick action="ppaction://hlinkshowjump?jump=nextslide"/>
          </p:cNvPr>
          <p:cNvSpPr txBox="1"/>
          <p:nvPr/>
        </p:nvSpPr>
        <p:spPr>
          <a:xfrm>
            <a:off x="7232750" y="41645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11" name="Google Shape;211;p31"/>
          <p:cNvSpPr/>
          <p:nvPr/>
        </p:nvSpPr>
        <p:spPr>
          <a:xfrm>
            <a:off x="836375" y="1610300"/>
            <a:ext cx="7471200" cy="21069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Tujuan dari penelitian pada ini adalah untuk membuat suatu aplikasi berbasis web yang berguna bagi perusahaan yang dapat mengelola data-data penjualan secara komputerisasi sehingga dapat memperlancar proses penjualan rumah di MN Property dan juga dapat menjadi media bagi pelanggan untuk melihat rumah yang mereka cari tanpa harus datang langsung ke lokasi. Selain itu dengan adanya aplikasi berbasis web ini diharapkan mampu meningkatkan efisiensi waktu dan biaya dalam perusahaan.</a:t>
            </a:r>
            <a:endParaRPr sz="1600">
              <a:solidFill>
                <a:schemeClr val="accent1"/>
              </a:solidFill>
              <a:latin typeface="Palanquin"/>
              <a:ea typeface="Palanquin"/>
              <a:cs typeface="Palanquin"/>
              <a:sym typeface="Palanqu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836400" y="1632638"/>
            <a:ext cx="7471200" cy="21381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Metode yang digunakan dalam pembuatan aplikasi berbasis web pada MN Property ini adalah Metode Software Development Life Cycle (SDLC) pada sistem yang dikembangkan menggunakan metode waterfall. Metode ini menggambarkan pendekatan alur hidup sebuah perangkat lunak yang dilakukan secara berurutan (sekuensial) dengan enam fase.</a:t>
            </a:r>
            <a:endParaRPr sz="1600">
              <a:solidFill>
                <a:schemeClr val="accent1"/>
              </a:solidFill>
              <a:latin typeface="Palanquin"/>
              <a:ea typeface="Palanquin"/>
              <a:cs typeface="Palanquin"/>
              <a:sym typeface="Palanquin"/>
            </a:endParaRPr>
          </a:p>
        </p:txBody>
      </p:sp>
      <p:sp>
        <p:nvSpPr>
          <p:cNvPr id="217" name="Google Shape;217;p32">
            <a:hlinkClick action="ppaction://hlinkshowjump?jump=previousslide"/>
          </p:cNvPr>
          <p:cNvSpPr txBox="1"/>
          <p:nvPr/>
        </p:nvSpPr>
        <p:spPr>
          <a:xfrm>
            <a:off x="261725" y="464140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1"/>
              </a:solidFill>
              <a:latin typeface="Signika"/>
              <a:ea typeface="Signika"/>
              <a:cs typeface="Signika"/>
              <a:sym typeface="Signika"/>
            </a:endParaRPr>
          </a:p>
        </p:txBody>
      </p:sp>
      <p:sp>
        <p:nvSpPr>
          <p:cNvPr id="218" name="Google Shape;218;p32">
            <a:hlinkClick action="ppaction://hlinksldjump" r:id="rId3"/>
          </p:cNvPr>
          <p:cNvSpPr/>
          <p:nvPr/>
        </p:nvSpPr>
        <p:spPr>
          <a:xfrm>
            <a:off x="719501" y="454730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756353" y="459804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a:hlinkClick action="ppaction://hlinkshowjump?jump=nextslide"/>
          </p:cNvPr>
          <p:cNvSpPr txBox="1"/>
          <p:nvPr/>
        </p:nvSpPr>
        <p:spPr>
          <a:xfrm>
            <a:off x="7828300" y="436065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21" name="Google Shape;221;p32"/>
          <p:cNvSpPr txBox="1"/>
          <p:nvPr>
            <p:ph type="title"/>
          </p:nvPr>
        </p:nvSpPr>
        <p:spPr>
          <a:xfrm>
            <a:off x="3025325" y="189275"/>
            <a:ext cx="552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METODOLOGI PENELITIAN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a:hlinkClick action="ppaction://hlinkshowjump?jump=previousslide"/>
          </p:cNvPr>
          <p:cNvSpPr txBox="1"/>
          <p:nvPr/>
        </p:nvSpPr>
        <p:spPr>
          <a:xfrm>
            <a:off x="261725" y="464140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1"/>
              </a:solidFill>
              <a:latin typeface="Signika"/>
              <a:ea typeface="Signika"/>
              <a:cs typeface="Signika"/>
              <a:sym typeface="Signika"/>
            </a:endParaRPr>
          </a:p>
        </p:txBody>
      </p:sp>
      <p:sp>
        <p:nvSpPr>
          <p:cNvPr id="227" name="Google Shape;227;p33">
            <a:hlinkClick action="ppaction://hlinksldjump" r:id="rId3"/>
          </p:cNvPr>
          <p:cNvSpPr/>
          <p:nvPr/>
        </p:nvSpPr>
        <p:spPr>
          <a:xfrm>
            <a:off x="719501" y="4547300"/>
            <a:ext cx="429900" cy="42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756353" y="4598045"/>
            <a:ext cx="356196" cy="328410"/>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a:hlinkClick action="ppaction://hlinkshowjump?jump=nextslide"/>
          </p:cNvPr>
          <p:cNvSpPr txBox="1"/>
          <p:nvPr/>
        </p:nvSpPr>
        <p:spPr>
          <a:xfrm>
            <a:off x="1861850" y="4641400"/>
            <a:ext cx="1197900" cy="43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30" name="Google Shape;230;p33"/>
          <p:cNvSpPr txBox="1"/>
          <p:nvPr>
            <p:ph type="title"/>
          </p:nvPr>
        </p:nvSpPr>
        <p:spPr>
          <a:xfrm>
            <a:off x="3025325" y="189275"/>
            <a:ext cx="552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METODOLOGI PENELITIAN</a:t>
            </a:r>
            <a:endParaRPr/>
          </a:p>
        </p:txBody>
      </p:sp>
      <p:sp>
        <p:nvSpPr>
          <p:cNvPr id="231" name="Google Shape;231;p33"/>
          <p:cNvSpPr/>
          <p:nvPr/>
        </p:nvSpPr>
        <p:spPr>
          <a:xfrm>
            <a:off x="464600" y="889025"/>
            <a:ext cx="3303300" cy="572700"/>
          </a:xfrm>
          <a:prstGeom prst="rect">
            <a:avLst/>
          </a:prstGeom>
          <a:solidFill>
            <a:srgbClr val="5F8195"/>
          </a:solidFill>
          <a:ln cap="flat" cmpd="sng" w="2857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Palanquin"/>
                <a:ea typeface="Palanquin"/>
                <a:cs typeface="Palanquin"/>
                <a:sym typeface="Palanquin"/>
              </a:rPr>
              <a:t>6 vase pada metode waterfall :</a:t>
            </a:r>
            <a:endParaRPr sz="1600">
              <a:solidFill>
                <a:schemeClr val="accent1"/>
              </a:solidFill>
              <a:latin typeface="Palanquin"/>
              <a:ea typeface="Palanquin"/>
              <a:cs typeface="Palanquin"/>
              <a:sym typeface="Palanquin"/>
            </a:endParaRPr>
          </a:p>
        </p:txBody>
      </p:sp>
      <p:sp>
        <p:nvSpPr>
          <p:cNvPr id="232" name="Google Shape;232;p33"/>
          <p:cNvSpPr txBox="1"/>
          <p:nvPr/>
        </p:nvSpPr>
        <p:spPr>
          <a:xfrm>
            <a:off x="565450" y="1890750"/>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Requirement</a:t>
            </a:r>
            <a:endParaRPr b="1" sz="2000">
              <a:solidFill>
                <a:schemeClr val="dk1"/>
              </a:solidFill>
              <a:latin typeface="Signika"/>
              <a:ea typeface="Signika"/>
              <a:cs typeface="Signika"/>
              <a:sym typeface="Signika"/>
            </a:endParaRPr>
          </a:p>
        </p:txBody>
      </p:sp>
      <p:sp>
        <p:nvSpPr>
          <p:cNvPr id="233" name="Google Shape;233;p33"/>
          <p:cNvSpPr txBox="1"/>
          <p:nvPr/>
        </p:nvSpPr>
        <p:spPr>
          <a:xfrm>
            <a:off x="1623625" y="2385888"/>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Desain</a:t>
            </a:r>
            <a:endParaRPr b="1" sz="2000">
              <a:solidFill>
                <a:schemeClr val="dk1"/>
              </a:solidFill>
              <a:latin typeface="Signika"/>
              <a:ea typeface="Signika"/>
              <a:cs typeface="Signika"/>
              <a:sym typeface="Signika"/>
            </a:endParaRPr>
          </a:p>
        </p:txBody>
      </p:sp>
      <p:sp>
        <p:nvSpPr>
          <p:cNvPr id="234" name="Google Shape;234;p33"/>
          <p:cNvSpPr txBox="1"/>
          <p:nvPr/>
        </p:nvSpPr>
        <p:spPr>
          <a:xfrm>
            <a:off x="2841900" y="2920263"/>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Development</a:t>
            </a:r>
            <a:endParaRPr b="1" sz="2000">
              <a:solidFill>
                <a:schemeClr val="dk1"/>
              </a:solidFill>
              <a:latin typeface="Signika"/>
              <a:ea typeface="Signika"/>
              <a:cs typeface="Signika"/>
              <a:sym typeface="Signika"/>
            </a:endParaRPr>
          </a:p>
        </p:txBody>
      </p:sp>
      <p:sp>
        <p:nvSpPr>
          <p:cNvPr id="235" name="Google Shape;235;p33"/>
          <p:cNvSpPr txBox="1"/>
          <p:nvPr/>
        </p:nvSpPr>
        <p:spPr>
          <a:xfrm>
            <a:off x="6662825" y="4416338"/>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Maintenance</a:t>
            </a:r>
            <a:endParaRPr b="1" sz="2000">
              <a:solidFill>
                <a:schemeClr val="dk1"/>
              </a:solidFill>
              <a:latin typeface="Signika"/>
              <a:ea typeface="Signika"/>
              <a:cs typeface="Signika"/>
              <a:sym typeface="Signika"/>
            </a:endParaRPr>
          </a:p>
        </p:txBody>
      </p:sp>
      <p:sp>
        <p:nvSpPr>
          <p:cNvPr id="236" name="Google Shape;236;p33"/>
          <p:cNvSpPr txBox="1"/>
          <p:nvPr/>
        </p:nvSpPr>
        <p:spPr>
          <a:xfrm>
            <a:off x="5199875" y="3930100"/>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Deployment</a:t>
            </a:r>
            <a:endParaRPr b="1" sz="2000">
              <a:solidFill>
                <a:schemeClr val="dk1"/>
              </a:solidFill>
              <a:latin typeface="Signika"/>
              <a:ea typeface="Signika"/>
              <a:cs typeface="Signika"/>
              <a:sym typeface="Signika"/>
            </a:endParaRPr>
          </a:p>
        </p:txBody>
      </p:sp>
      <p:sp>
        <p:nvSpPr>
          <p:cNvPr id="237" name="Google Shape;237;p33"/>
          <p:cNvSpPr txBox="1"/>
          <p:nvPr/>
        </p:nvSpPr>
        <p:spPr>
          <a:xfrm>
            <a:off x="4031175" y="3443863"/>
            <a:ext cx="1887000" cy="371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Signika"/>
                <a:ea typeface="Signika"/>
                <a:cs typeface="Signika"/>
                <a:sym typeface="Signika"/>
              </a:rPr>
              <a:t>Testing</a:t>
            </a:r>
            <a:endParaRPr b="1" sz="2000">
              <a:solidFill>
                <a:schemeClr val="dk1"/>
              </a:solidFill>
              <a:latin typeface="Signika"/>
              <a:ea typeface="Signika"/>
              <a:cs typeface="Signika"/>
              <a:sym typeface="Signika"/>
            </a:endParaRPr>
          </a:p>
        </p:txBody>
      </p:sp>
      <p:sp>
        <p:nvSpPr>
          <p:cNvPr id="238" name="Google Shape;238;p33"/>
          <p:cNvSpPr/>
          <p:nvPr/>
        </p:nvSpPr>
        <p:spPr>
          <a:xfrm rot="2458748">
            <a:off x="2522511" y="198994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rot="2458748">
            <a:off x="3531286" y="2601565"/>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rot="2458748">
            <a:off x="7081461" y="409764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rot="2458748">
            <a:off x="5912761" y="361139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rot="2458748">
            <a:off x="4723486" y="3147290"/>
            <a:ext cx="508247" cy="1733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279425" y="56150"/>
            <a:ext cx="7717500" cy="6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PERANCANGAN SISTEM</a:t>
            </a:r>
            <a:endParaRPr sz="2900"/>
          </a:p>
        </p:txBody>
      </p:sp>
      <p:sp>
        <p:nvSpPr>
          <p:cNvPr id="248" name="Google Shape;248;p34"/>
          <p:cNvSpPr txBox="1"/>
          <p:nvPr>
            <p:ph idx="4294967295" type="subTitle"/>
          </p:nvPr>
        </p:nvSpPr>
        <p:spPr>
          <a:xfrm>
            <a:off x="696300" y="3780175"/>
            <a:ext cx="2549400" cy="1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Figma untuk merancang wireframe dan akan dibangun menggunakan HTML dan CSS.</a:t>
            </a:r>
            <a:endParaRPr/>
          </a:p>
        </p:txBody>
      </p:sp>
      <p:sp>
        <p:nvSpPr>
          <p:cNvPr id="249" name="Google Shape;249;p34"/>
          <p:cNvSpPr txBox="1"/>
          <p:nvPr>
            <p:ph idx="4294967295" type="subTitle"/>
          </p:nvPr>
        </p:nvSpPr>
        <p:spPr>
          <a:xfrm>
            <a:off x="5686700" y="3662000"/>
            <a:ext cx="2822100" cy="10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bahasa pemrograman Python.</a:t>
            </a:r>
            <a:endParaRPr/>
          </a:p>
        </p:txBody>
      </p:sp>
      <p:sp>
        <p:nvSpPr>
          <p:cNvPr id="250" name="Google Shape;250;p34"/>
          <p:cNvSpPr txBox="1"/>
          <p:nvPr>
            <p:ph idx="4294967295" type="title"/>
          </p:nvPr>
        </p:nvSpPr>
        <p:spPr>
          <a:xfrm>
            <a:off x="645273" y="1080550"/>
            <a:ext cx="2998500" cy="40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800">
                <a:latin typeface="Palanquin"/>
                <a:ea typeface="Palanquin"/>
                <a:cs typeface="Palanquin"/>
                <a:sym typeface="Palanquin"/>
              </a:rPr>
              <a:t>Perancangan Requirement</a:t>
            </a:r>
            <a:endParaRPr sz="1800">
              <a:latin typeface="Palanquin"/>
              <a:ea typeface="Palanquin"/>
              <a:cs typeface="Palanquin"/>
              <a:sym typeface="Palanquin"/>
            </a:endParaRPr>
          </a:p>
        </p:txBody>
      </p:sp>
      <p:sp>
        <p:nvSpPr>
          <p:cNvPr id="251" name="Google Shape;251;p34"/>
          <p:cNvSpPr txBox="1"/>
          <p:nvPr>
            <p:ph idx="4294967295" type="subTitle"/>
          </p:nvPr>
        </p:nvSpPr>
        <p:spPr>
          <a:xfrm>
            <a:off x="489875" y="1588100"/>
            <a:ext cx="2998500" cy="11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beberapa diagram seperti activity diagram atau Use Case diagram, Entity Relationship Diagram, dll.</a:t>
            </a:r>
            <a:r>
              <a:rPr lang="en"/>
              <a:t> </a:t>
            </a:r>
            <a:endParaRPr/>
          </a:p>
        </p:txBody>
      </p:sp>
      <p:sp>
        <p:nvSpPr>
          <p:cNvPr id="252" name="Google Shape;252;p34"/>
          <p:cNvSpPr txBox="1"/>
          <p:nvPr>
            <p:ph idx="4294967295" type="subTitle"/>
          </p:nvPr>
        </p:nvSpPr>
        <p:spPr>
          <a:xfrm>
            <a:off x="5326100" y="1719250"/>
            <a:ext cx="30894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Menggunakan aplikasi Xampp dan perancangan database menggunakan MySQL</a:t>
            </a:r>
            <a:endParaRPr/>
          </a:p>
        </p:txBody>
      </p:sp>
      <p:grpSp>
        <p:nvGrpSpPr>
          <p:cNvPr id="253" name="Google Shape;253;p34"/>
          <p:cNvGrpSpPr/>
          <p:nvPr/>
        </p:nvGrpSpPr>
        <p:grpSpPr>
          <a:xfrm>
            <a:off x="4276162" y="1719187"/>
            <a:ext cx="262124" cy="2345839"/>
            <a:chOff x="4405525" y="1402427"/>
            <a:chExt cx="332898" cy="3036684"/>
          </a:xfrm>
        </p:grpSpPr>
        <p:sp>
          <p:nvSpPr>
            <p:cNvPr id="254" name="Google Shape;254;p34"/>
            <p:cNvSpPr/>
            <p:nvPr/>
          </p:nvSpPr>
          <p:spPr>
            <a:xfrm>
              <a:off x="4405525" y="1750200"/>
              <a:ext cx="255000" cy="23166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34"/>
            <p:cNvGrpSpPr/>
            <p:nvPr/>
          </p:nvGrpSpPr>
          <p:grpSpPr>
            <a:xfrm>
              <a:off x="4405536" y="1402427"/>
              <a:ext cx="332887" cy="3036684"/>
              <a:chOff x="3057125" y="3030375"/>
              <a:chExt cx="197325" cy="1800050"/>
            </a:xfrm>
          </p:grpSpPr>
          <p:sp>
            <p:nvSpPr>
              <p:cNvPr id="256" name="Google Shape;256;p34"/>
              <p:cNvSpPr/>
              <p:nvPr/>
            </p:nvSpPr>
            <p:spPr>
              <a:xfrm>
                <a:off x="3094525" y="3030375"/>
                <a:ext cx="86200" cy="170750"/>
              </a:xfrm>
              <a:custGeom>
                <a:rect b="b" l="l" r="r" t="t"/>
                <a:pathLst>
                  <a:path extrusionOk="0" fill="none" h="6830" w="3448">
                    <a:moveTo>
                      <a:pt x="1735" y="1"/>
                    </a:moveTo>
                    <a:lnTo>
                      <a:pt x="1735" y="1"/>
                    </a:lnTo>
                    <a:cubicBezTo>
                      <a:pt x="2689" y="1"/>
                      <a:pt x="3448" y="781"/>
                      <a:pt x="3448" y="1713"/>
                    </a:cubicBezTo>
                    <a:lnTo>
                      <a:pt x="3426" y="6830"/>
                    </a:lnTo>
                    <a:lnTo>
                      <a:pt x="1" y="6830"/>
                    </a:lnTo>
                    <a:lnTo>
                      <a:pt x="1" y="1713"/>
                    </a:lnTo>
                    <a:cubicBezTo>
                      <a:pt x="1" y="759"/>
                      <a:pt x="781" y="1"/>
                      <a:pt x="1735" y="1"/>
                    </a:cubicBez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a:off x="3057125" y="3239600"/>
                <a:ext cx="156675" cy="1372400"/>
              </a:xfrm>
              <a:custGeom>
                <a:rect b="b" l="l" r="r" t="t"/>
                <a:pathLst>
                  <a:path extrusionOk="0" fill="none" h="54896" w="6267">
                    <a:moveTo>
                      <a:pt x="6136" y="54895"/>
                    </a:moveTo>
                    <a:lnTo>
                      <a:pt x="1" y="54874"/>
                    </a:lnTo>
                    <a:lnTo>
                      <a:pt x="131" y="0"/>
                    </a:lnTo>
                    <a:lnTo>
                      <a:pt x="6266" y="0"/>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3057675" y="4614150"/>
                <a:ext cx="153400" cy="165325"/>
              </a:xfrm>
              <a:custGeom>
                <a:rect b="b" l="l" r="r" t="t"/>
                <a:pathLst>
                  <a:path extrusionOk="0" fill="none" h="6613" w="6136">
                    <a:moveTo>
                      <a:pt x="2190" y="6613"/>
                    </a:moveTo>
                    <a:lnTo>
                      <a:pt x="3838" y="6613"/>
                    </a:lnTo>
                    <a:lnTo>
                      <a:pt x="6136" y="22"/>
                    </a:lnTo>
                    <a:lnTo>
                      <a:pt x="0" y="0"/>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3060283" y="3201486"/>
                <a:ext cx="153400" cy="38500"/>
              </a:xfrm>
              <a:custGeom>
                <a:rect b="b" l="l" r="r" t="t"/>
                <a:pathLst>
                  <a:path extrusionOk="0" fill="none" h="1540" w="6136">
                    <a:moveTo>
                      <a:pt x="6136" y="1539"/>
                    </a:moveTo>
                    <a:lnTo>
                      <a:pt x="0" y="1539"/>
                    </a:lnTo>
                    <a:lnTo>
                      <a:pt x="0" y="0"/>
                    </a:lnTo>
                    <a:lnTo>
                      <a:pt x="6136" y="0"/>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3214850" y="3201100"/>
                <a:ext cx="39600" cy="533375"/>
              </a:xfrm>
              <a:custGeom>
                <a:rect b="b" l="l" r="r" t="t"/>
                <a:pathLst>
                  <a:path extrusionOk="0" fill="none" h="21335" w="1584">
                    <a:moveTo>
                      <a:pt x="1540" y="21335"/>
                    </a:moveTo>
                    <a:lnTo>
                      <a:pt x="1540" y="21335"/>
                    </a:lnTo>
                    <a:cubicBezTo>
                      <a:pt x="673" y="21335"/>
                      <a:pt x="1" y="20641"/>
                      <a:pt x="1" y="19795"/>
                    </a:cubicBezTo>
                    <a:lnTo>
                      <a:pt x="44" y="1"/>
                    </a:lnTo>
                    <a:lnTo>
                      <a:pt x="1583" y="1"/>
                    </a:ln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3115125" y="4781075"/>
                <a:ext cx="34175" cy="49350"/>
              </a:xfrm>
              <a:custGeom>
                <a:rect b="b" l="l" r="r" t="t"/>
                <a:pathLst>
                  <a:path extrusionOk="0" fill="none" h="1974" w="1367">
                    <a:moveTo>
                      <a:pt x="694" y="1974"/>
                    </a:moveTo>
                    <a:lnTo>
                      <a:pt x="694" y="1974"/>
                    </a:lnTo>
                    <a:cubicBezTo>
                      <a:pt x="1063" y="1974"/>
                      <a:pt x="1366" y="1670"/>
                      <a:pt x="1366" y="1302"/>
                    </a:cubicBezTo>
                    <a:lnTo>
                      <a:pt x="1366" y="1"/>
                    </a:lnTo>
                    <a:lnTo>
                      <a:pt x="1" y="1"/>
                    </a:lnTo>
                    <a:lnTo>
                      <a:pt x="1" y="1302"/>
                    </a:lnTo>
                    <a:cubicBezTo>
                      <a:pt x="1" y="1670"/>
                      <a:pt x="304" y="1974"/>
                      <a:pt x="694" y="1974"/>
                    </a:cubicBezTo>
                    <a:close/>
                  </a:path>
                </a:pathLst>
              </a:custGeom>
              <a:noFill/>
              <a:ln cap="flat" cmpd="sng" w="19050">
                <a:solidFill>
                  <a:schemeClr val="dk1"/>
                </a:solidFill>
                <a:prstDash val="solid"/>
                <a:miter lim="216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2" name="Google Shape;262;p34"/>
          <p:cNvSpPr txBox="1"/>
          <p:nvPr>
            <p:ph idx="4294967295" type="title"/>
          </p:nvPr>
        </p:nvSpPr>
        <p:spPr>
          <a:xfrm>
            <a:off x="5259500" y="1080550"/>
            <a:ext cx="3676500" cy="40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latin typeface="Palanquin"/>
                <a:ea typeface="Palanquin"/>
                <a:cs typeface="Palanquin"/>
                <a:sym typeface="Palanquin"/>
              </a:rPr>
              <a:t>Perancangan SI dan Database</a:t>
            </a:r>
            <a:endParaRPr sz="1800">
              <a:latin typeface="Palanquin"/>
              <a:ea typeface="Palanquin"/>
              <a:cs typeface="Palanquin"/>
              <a:sym typeface="Palanquin"/>
            </a:endParaRPr>
          </a:p>
        </p:txBody>
      </p:sp>
      <p:sp>
        <p:nvSpPr>
          <p:cNvPr id="263" name="Google Shape;263;p34"/>
          <p:cNvSpPr txBox="1"/>
          <p:nvPr>
            <p:ph idx="4294967295" type="title"/>
          </p:nvPr>
        </p:nvSpPr>
        <p:spPr>
          <a:xfrm>
            <a:off x="696300" y="3192275"/>
            <a:ext cx="3183300" cy="40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Palanquin"/>
                <a:ea typeface="Palanquin"/>
                <a:cs typeface="Palanquin"/>
                <a:sym typeface="Palanquin"/>
              </a:rPr>
              <a:t>Perancangan User Interface</a:t>
            </a:r>
            <a:endParaRPr sz="1800">
              <a:latin typeface="Palanquin"/>
              <a:ea typeface="Palanquin"/>
              <a:cs typeface="Palanquin"/>
              <a:sym typeface="Palanquin"/>
            </a:endParaRPr>
          </a:p>
          <a:p>
            <a:pPr indent="0" lvl="0" marL="0" rtl="0" algn="just">
              <a:lnSpc>
                <a:spcPct val="115000"/>
              </a:lnSpc>
              <a:spcBef>
                <a:spcPts val="1200"/>
              </a:spcBef>
              <a:spcAft>
                <a:spcPts val="1200"/>
              </a:spcAft>
              <a:buNone/>
            </a:pPr>
            <a:r>
              <a:t/>
            </a:r>
            <a:endParaRPr sz="1800">
              <a:latin typeface="Palanquin"/>
              <a:ea typeface="Palanquin"/>
              <a:cs typeface="Palanquin"/>
              <a:sym typeface="Palanquin"/>
            </a:endParaRPr>
          </a:p>
        </p:txBody>
      </p:sp>
      <p:sp>
        <p:nvSpPr>
          <p:cNvPr id="264" name="Google Shape;264;p34"/>
          <p:cNvSpPr txBox="1"/>
          <p:nvPr>
            <p:ph idx="4294967295" type="title"/>
          </p:nvPr>
        </p:nvSpPr>
        <p:spPr>
          <a:xfrm>
            <a:off x="6170000" y="3257288"/>
            <a:ext cx="1855500" cy="40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800">
                <a:latin typeface="Palanquin"/>
                <a:ea typeface="Palanquin"/>
                <a:cs typeface="Palanquin"/>
                <a:sym typeface="Palanquin"/>
              </a:rPr>
              <a:t>Code Program</a:t>
            </a:r>
            <a:endParaRPr sz="1800">
              <a:latin typeface="Palanquin"/>
              <a:ea typeface="Palanquin"/>
              <a:cs typeface="Palanquin"/>
              <a:sym typeface="Palanqu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Activity Diagram</a:t>
            </a:r>
            <a:endParaRPr sz="3100"/>
          </a:p>
        </p:txBody>
      </p:sp>
      <p:pic>
        <p:nvPicPr>
          <p:cNvPr id="270" name="Google Shape;270;p35"/>
          <p:cNvPicPr preferRelativeResize="0"/>
          <p:nvPr/>
        </p:nvPicPr>
        <p:blipFill>
          <a:blip r:embed="rId3">
            <a:alphaModFix/>
          </a:blip>
          <a:stretch>
            <a:fillRect/>
          </a:stretch>
        </p:blipFill>
        <p:spPr>
          <a:xfrm>
            <a:off x="2069800" y="1165450"/>
            <a:ext cx="4784076" cy="382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Diagram Use Case</a:t>
            </a:r>
            <a:endParaRPr sz="3100"/>
          </a:p>
        </p:txBody>
      </p:sp>
      <p:pic>
        <p:nvPicPr>
          <p:cNvPr id="276" name="Google Shape;276;p36"/>
          <p:cNvPicPr preferRelativeResize="0"/>
          <p:nvPr/>
        </p:nvPicPr>
        <p:blipFill>
          <a:blip r:embed="rId3">
            <a:alphaModFix/>
          </a:blip>
          <a:stretch>
            <a:fillRect/>
          </a:stretch>
        </p:blipFill>
        <p:spPr>
          <a:xfrm>
            <a:off x="1007575" y="1112200"/>
            <a:ext cx="6630484" cy="372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