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67d4f9e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67d4f9e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67d4f9e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67d4f9e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67d4f9e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67d4f9e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7d4f9e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67d4f9e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7d4f9e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67d4f9e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67d4f9e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67d4f9e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7d4f9e6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7d4f9e6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67d4f9e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67d4f9e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7d4f9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7d4f9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7d4f9e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67d4f9e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7d4f9e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7d4f9e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67d4f9e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67d4f9e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67d4f9e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67d4f9e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7d4f9e6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7d4f9e6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7d4f9e6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7d4f9e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7d4f9e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7d4f9e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01475" y="322125"/>
            <a:ext cx="54111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Bank Management System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20900" y="1542000"/>
            <a:ext cx="50175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Besar PBO - Kelompok  “manajer”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Ihza Fajrur Achmad Hasani (119140130)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Kevin Tanuwijaya (119140207)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Resya Lianti (119140045)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(10 &amp; 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366450"/>
            <a:ext cx="7038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Loan </a:t>
            </a:r>
            <a:r>
              <a:rPr lang="en"/>
              <a:t>(Loan Account Menu)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11. Pay Off (Loan Account Menu)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58355" l="11890" r="63177" t="19829"/>
          <a:stretch/>
        </p:blipFill>
        <p:spPr>
          <a:xfrm>
            <a:off x="1482450" y="1753175"/>
            <a:ext cx="2668450" cy="13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4">
            <a:alphaModFix/>
          </a:blip>
          <a:srcRect b="59564" l="12175" r="63012" t="20626"/>
          <a:stretch/>
        </p:blipFill>
        <p:spPr>
          <a:xfrm>
            <a:off x="1482450" y="3635250"/>
            <a:ext cx="2668450" cy="11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12. Loan Balance/Debt Inquiry (Loan Account Menu)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56143" l="11841" r="51644" t="21288"/>
          <a:stretch/>
        </p:blipFill>
        <p:spPr>
          <a:xfrm>
            <a:off x="1362150" y="2075449"/>
            <a:ext cx="5792325" cy="201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(13)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24650" y="1528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Logout (Admin Menu &amp; Customer Menu)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62913" l="11840" r="54747" t="21828"/>
          <a:stretch/>
        </p:blipFill>
        <p:spPr>
          <a:xfrm>
            <a:off x="580075" y="2085250"/>
            <a:ext cx="3789602" cy="9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67132" l="11867" r="62333" t="20580"/>
          <a:stretch/>
        </p:blipFill>
        <p:spPr>
          <a:xfrm>
            <a:off x="2152775" y="3338173"/>
            <a:ext cx="4527826" cy="12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63075" l="12031" r="42151" t="20625"/>
          <a:stretch/>
        </p:blipFill>
        <p:spPr>
          <a:xfrm>
            <a:off x="4572000" y="2152802"/>
            <a:ext cx="418954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Penerapan Object oriented programming (OOP)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03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Modularity, p</a:t>
            </a:r>
            <a:r>
              <a:rPr lang="en"/>
              <a:t>emecahan fungsi menjadi beberapa sub program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50" y="1449650"/>
            <a:ext cx="6938501" cy="3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Penerapan Object oriented programming (OOP)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	</a:t>
            </a:r>
            <a:r>
              <a:rPr lang="en"/>
              <a:t>Abstract Class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3">
            <a:alphaModFix/>
          </a:blip>
          <a:srcRect b="22293" l="7895" r="34304" t="16273"/>
          <a:stretch/>
        </p:blipFill>
        <p:spPr>
          <a:xfrm>
            <a:off x="1851800" y="1495375"/>
            <a:ext cx="5285300" cy="31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Penerapan Object oriented programming (OOP)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3877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	Inheritance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33324" l="7898" r="28097" t="38590"/>
          <a:stretch/>
        </p:blipFill>
        <p:spPr>
          <a:xfrm>
            <a:off x="1426500" y="1569175"/>
            <a:ext cx="6780875" cy="167282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1387725" y="3335725"/>
            <a:ext cx="733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Parent Class : Account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Child Class: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CheckingAccounts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Saving Accountss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LoanAccounts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AccountTransactions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Penerapan Object oriented programming (OOP)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97500" y="102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Overriding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34326" l="8457" r="15415" t="29815"/>
          <a:stretch/>
        </p:blipFill>
        <p:spPr>
          <a:xfrm>
            <a:off x="1452188" y="3209825"/>
            <a:ext cx="6961126" cy="1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 rotWithShape="1">
          <a:blip r:embed="rId4">
            <a:alphaModFix/>
          </a:blip>
          <a:srcRect b="48576" l="8197" r="14832" t="15565"/>
          <a:stretch/>
        </p:blipFill>
        <p:spPr>
          <a:xfrm>
            <a:off x="1452200" y="1366438"/>
            <a:ext cx="7038899" cy="18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 PROGRAM APLIKASI</a:t>
            </a:r>
            <a:endParaRPr b="1"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78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 Customer Login (Main Menu)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54239" l="11876" r="54658" t="19949"/>
          <a:stretch/>
        </p:blipFill>
        <p:spPr>
          <a:xfrm>
            <a:off x="1380775" y="2001625"/>
            <a:ext cx="5464324" cy="23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41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 Admin Login (Main Menu)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53133" l="12000" r="54746" t="20286"/>
          <a:stretch/>
        </p:blipFill>
        <p:spPr>
          <a:xfrm>
            <a:off x="1353550" y="1888525"/>
            <a:ext cx="5464400" cy="245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Register New Customer (Main Menu)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63664" l="12135" r="74622" t="19785"/>
          <a:stretch/>
        </p:blipFill>
        <p:spPr>
          <a:xfrm>
            <a:off x="1405125" y="1985200"/>
            <a:ext cx="1577727" cy="11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51835" l="12022" r="65012" t="20662"/>
          <a:stretch/>
        </p:blipFill>
        <p:spPr>
          <a:xfrm>
            <a:off x="3403250" y="2165675"/>
            <a:ext cx="4447375" cy="2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3748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 Create Account (Customer Menu)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51835" l="12062" r="63039" t="20080"/>
          <a:stretch/>
        </p:blipFill>
        <p:spPr>
          <a:xfrm>
            <a:off x="1534025" y="1988975"/>
            <a:ext cx="3261400" cy="20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5.  Acces Account (Customer Menu)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51879" l="12125" r="60948" t="20537"/>
          <a:stretch/>
        </p:blipFill>
        <p:spPr>
          <a:xfrm>
            <a:off x="1405125" y="2030357"/>
            <a:ext cx="4034874" cy="23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(6 &amp; 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Deposit (Account Menu)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7. Withdraw (Account Menu)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62160" l="11947" r="63346" t="21540"/>
          <a:stretch/>
        </p:blipFill>
        <p:spPr>
          <a:xfrm>
            <a:off x="1418000" y="1920775"/>
            <a:ext cx="3003598" cy="11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62618" l="11867" r="63602" t="19601"/>
          <a:stretch/>
        </p:blipFill>
        <p:spPr>
          <a:xfrm>
            <a:off x="1418000" y="3468849"/>
            <a:ext cx="2952025" cy="12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45925" y="1580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8. Balance Enquiry (Account Menu)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59905" l="12099" r="61511" t="21038"/>
          <a:stretch/>
        </p:blipFill>
        <p:spPr>
          <a:xfrm>
            <a:off x="1353550" y="1991675"/>
            <a:ext cx="5794449" cy="23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Program (9)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9. Transaction History (Account Menu)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 b="52881" l="11984" r="48824" t="20789"/>
          <a:stretch/>
        </p:blipFill>
        <p:spPr>
          <a:xfrm>
            <a:off x="1374850" y="1998099"/>
            <a:ext cx="6041101" cy="22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